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6" r:id="rId2"/>
    <p:sldId id="295" r:id="rId3"/>
    <p:sldId id="300" r:id="rId4"/>
    <p:sldId id="296" r:id="rId5"/>
    <p:sldId id="258" r:id="rId6"/>
    <p:sldId id="257" r:id="rId7"/>
    <p:sldId id="267" r:id="rId8"/>
    <p:sldId id="306" r:id="rId9"/>
    <p:sldId id="307" r:id="rId10"/>
    <p:sldId id="311" r:id="rId11"/>
    <p:sldId id="312" r:id="rId12"/>
    <p:sldId id="309" r:id="rId13"/>
    <p:sldId id="310" r:id="rId14"/>
    <p:sldId id="317" r:id="rId15"/>
    <p:sldId id="303" r:id="rId16"/>
    <p:sldId id="298" r:id="rId17"/>
    <p:sldId id="315" r:id="rId18"/>
    <p:sldId id="316" r:id="rId19"/>
    <p:sldId id="30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22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osceolaschools.net/path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osceolaschools.net/path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573558-F4AC-4BB0-8333-B60D60F84ECC}" type="doc">
      <dgm:prSet loTypeId="urn:microsoft.com/office/officeart/2005/8/layout/list1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F48D7AD-E15F-4456-912C-6EAD34EE0253}">
      <dgm:prSet phldrT="[Text]"/>
      <dgm:spPr/>
      <dgm:t>
        <a:bodyPr/>
        <a:lstStyle/>
        <a:p>
          <a:r>
            <a:rPr lang="en-US"/>
            <a:t>Professionalism</a:t>
          </a:r>
        </a:p>
      </dgm:t>
    </dgm:pt>
    <dgm:pt modelId="{5E76ED6D-A3BC-4C08-9161-14CD1907F796}" type="parTrans" cxnId="{73D8CC9F-2BA2-4FE9-9058-735ACF224731}">
      <dgm:prSet/>
      <dgm:spPr/>
      <dgm:t>
        <a:bodyPr/>
        <a:lstStyle/>
        <a:p>
          <a:endParaRPr lang="en-US"/>
        </a:p>
      </dgm:t>
    </dgm:pt>
    <dgm:pt modelId="{FF3361CD-8183-4FCA-9C95-686A8E429E93}" type="sibTrans" cxnId="{73D8CC9F-2BA2-4FE9-9058-735ACF224731}">
      <dgm:prSet/>
      <dgm:spPr/>
      <dgm:t>
        <a:bodyPr/>
        <a:lstStyle/>
        <a:p>
          <a:endParaRPr lang="en-US"/>
        </a:p>
      </dgm:t>
    </dgm:pt>
    <dgm:pt modelId="{A5E5898D-FFFB-42C1-B86D-1238B8E18B23}">
      <dgm:prSet phldrT="[Text]"/>
      <dgm:spPr/>
      <dgm:t>
        <a:bodyPr/>
        <a:lstStyle/>
        <a:p>
          <a:r>
            <a:rPr lang="en-US"/>
            <a:t>Responsibility</a:t>
          </a:r>
        </a:p>
      </dgm:t>
    </dgm:pt>
    <dgm:pt modelId="{676E39F9-A46E-4D60-A37E-C86496E37415}" type="parTrans" cxnId="{00D7F5F5-B11E-49BA-BBCC-47632F05B60A}">
      <dgm:prSet/>
      <dgm:spPr/>
      <dgm:t>
        <a:bodyPr/>
        <a:lstStyle/>
        <a:p>
          <a:endParaRPr lang="en-US"/>
        </a:p>
      </dgm:t>
    </dgm:pt>
    <dgm:pt modelId="{F43E38E8-E258-4F24-9E46-1C69E3A72064}" type="sibTrans" cxnId="{00D7F5F5-B11E-49BA-BBCC-47632F05B60A}">
      <dgm:prSet/>
      <dgm:spPr/>
      <dgm:t>
        <a:bodyPr/>
        <a:lstStyle/>
        <a:p>
          <a:endParaRPr lang="en-US"/>
        </a:p>
      </dgm:t>
    </dgm:pt>
    <dgm:pt modelId="{A05A6598-DF68-4385-9299-AA9EC89AB205}">
      <dgm:prSet phldrT="[Text]"/>
      <dgm:spPr/>
      <dgm:t>
        <a:bodyPr/>
        <a:lstStyle/>
        <a:p>
          <a:r>
            <a:rPr lang="en-US"/>
            <a:t>Integrity</a:t>
          </a:r>
        </a:p>
      </dgm:t>
    </dgm:pt>
    <dgm:pt modelId="{819A3B28-3410-4FCE-AF4C-C7E14DC1DDA9}" type="parTrans" cxnId="{C70B2D37-E85D-4277-B031-C38C3F4C6056}">
      <dgm:prSet/>
      <dgm:spPr/>
      <dgm:t>
        <a:bodyPr/>
        <a:lstStyle/>
        <a:p>
          <a:endParaRPr lang="en-US"/>
        </a:p>
      </dgm:t>
    </dgm:pt>
    <dgm:pt modelId="{BDF5BD82-A50F-4D34-B936-5C0AAEAE6398}" type="sibTrans" cxnId="{C70B2D37-E85D-4277-B031-C38C3F4C6056}">
      <dgm:prSet/>
      <dgm:spPr/>
      <dgm:t>
        <a:bodyPr/>
        <a:lstStyle/>
        <a:p>
          <a:endParaRPr lang="en-US"/>
        </a:p>
      </dgm:t>
    </dgm:pt>
    <dgm:pt modelId="{2EAFCF0E-C744-4319-BED4-A95D285CB1F5}">
      <dgm:prSet phldrT="[Text]"/>
      <dgm:spPr/>
      <dgm:t>
        <a:bodyPr/>
        <a:lstStyle/>
        <a:p>
          <a:r>
            <a:rPr lang="en-US"/>
            <a:t>Determination</a:t>
          </a:r>
        </a:p>
      </dgm:t>
    </dgm:pt>
    <dgm:pt modelId="{A5D511D0-DB6E-4927-B9F2-CA3F55B29C7F}" type="parTrans" cxnId="{7AEBE75F-D21C-4889-88D5-5B2755CBC857}">
      <dgm:prSet/>
      <dgm:spPr/>
      <dgm:t>
        <a:bodyPr/>
        <a:lstStyle/>
        <a:p>
          <a:endParaRPr lang="en-US"/>
        </a:p>
      </dgm:t>
    </dgm:pt>
    <dgm:pt modelId="{D8F7890F-F45E-4A11-A27C-7B7402174194}" type="sibTrans" cxnId="{7AEBE75F-D21C-4889-88D5-5B2755CBC857}">
      <dgm:prSet/>
      <dgm:spPr/>
      <dgm:t>
        <a:bodyPr/>
        <a:lstStyle/>
        <a:p>
          <a:endParaRPr lang="en-US"/>
        </a:p>
      </dgm:t>
    </dgm:pt>
    <dgm:pt modelId="{39DA108F-BAE7-4AEF-B699-6781BA4C3E59}">
      <dgm:prSet phldrT="[Text]"/>
      <dgm:spPr/>
      <dgm:t>
        <a:bodyPr/>
        <a:lstStyle/>
        <a:p>
          <a:r>
            <a:rPr lang="en-US"/>
            <a:t>Excellence</a:t>
          </a:r>
        </a:p>
      </dgm:t>
    </dgm:pt>
    <dgm:pt modelId="{CDB835B8-E678-4E49-80B3-DDFE6D8EC404}" type="parTrans" cxnId="{2DF61E9D-747B-4E73-80AF-E989B020F92C}">
      <dgm:prSet/>
      <dgm:spPr/>
      <dgm:t>
        <a:bodyPr/>
        <a:lstStyle/>
        <a:p>
          <a:endParaRPr lang="en-US"/>
        </a:p>
      </dgm:t>
    </dgm:pt>
    <dgm:pt modelId="{72D71B85-E18F-40E3-9A4D-E194521BF480}" type="sibTrans" cxnId="{2DF61E9D-747B-4E73-80AF-E989B020F92C}">
      <dgm:prSet/>
      <dgm:spPr/>
      <dgm:t>
        <a:bodyPr/>
        <a:lstStyle/>
        <a:p>
          <a:endParaRPr lang="en-US"/>
        </a:p>
      </dgm:t>
    </dgm:pt>
    <dgm:pt modelId="{1EBE5321-A91B-4BF9-9033-AEF4A29EC736}" type="pres">
      <dgm:prSet presAssocID="{C5573558-F4AC-4BB0-8333-B60D60F84ECC}" presName="linear" presStyleCnt="0">
        <dgm:presLayoutVars>
          <dgm:dir/>
          <dgm:animLvl val="lvl"/>
          <dgm:resizeHandles val="exact"/>
        </dgm:presLayoutVars>
      </dgm:prSet>
      <dgm:spPr/>
    </dgm:pt>
    <dgm:pt modelId="{3243BDF5-5D65-4BDE-A9F5-FDA7AD341046}" type="pres">
      <dgm:prSet presAssocID="{7F48D7AD-E15F-4456-912C-6EAD34EE0253}" presName="parentLin" presStyleCnt="0"/>
      <dgm:spPr/>
    </dgm:pt>
    <dgm:pt modelId="{E06995E4-6CD2-407B-A93C-61A6C8C2EF13}" type="pres">
      <dgm:prSet presAssocID="{7F48D7AD-E15F-4456-912C-6EAD34EE0253}" presName="parentLeftMargin" presStyleLbl="node1" presStyleIdx="0" presStyleCnt="5"/>
      <dgm:spPr/>
    </dgm:pt>
    <dgm:pt modelId="{FDC57304-664E-47F2-859F-7916CF6B9412}" type="pres">
      <dgm:prSet presAssocID="{7F48D7AD-E15F-4456-912C-6EAD34EE025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CCE865E-7DCA-44E1-8D70-733AC098DFF0}" type="pres">
      <dgm:prSet presAssocID="{7F48D7AD-E15F-4456-912C-6EAD34EE0253}" presName="negativeSpace" presStyleCnt="0"/>
      <dgm:spPr/>
    </dgm:pt>
    <dgm:pt modelId="{E527E2D9-E51F-40B2-88A9-66F863C8CFB7}" type="pres">
      <dgm:prSet presAssocID="{7F48D7AD-E15F-4456-912C-6EAD34EE0253}" presName="childText" presStyleLbl="conFgAcc1" presStyleIdx="0" presStyleCnt="5">
        <dgm:presLayoutVars>
          <dgm:bulletEnabled val="1"/>
        </dgm:presLayoutVars>
      </dgm:prSet>
      <dgm:spPr/>
    </dgm:pt>
    <dgm:pt modelId="{99649868-9BB8-4077-AF88-DF2E1471A67D}" type="pres">
      <dgm:prSet presAssocID="{FF3361CD-8183-4FCA-9C95-686A8E429E93}" presName="spaceBetweenRectangles" presStyleCnt="0"/>
      <dgm:spPr/>
    </dgm:pt>
    <dgm:pt modelId="{5E42636B-929A-44A8-8035-4A01C88913BB}" type="pres">
      <dgm:prSet presAssocID="{A5E5898D-FFFB-42C1-B86D-1238B8E18B23}" presName="parentLin" presStyleCnt="0"/>
      <dgm:spPr/>
    </dgm:pt>
    <dgm:pt modelId="{0638AD57-8015-4306-9BC8-7929A39B224A}" type="pres">
      <dgm:prSet presAssocID="{A5E5898D-FFFB-42C1-B86D-1238B8E18B23}" presName="parentLeftMargin" presStyleLbl="node1" presStyleIdx="0" presStyleCnt="5"/>
      <dgm:spPr/>
    </dgm:pt>
    <dgm:pt modelId="{5C1F2467-D7C1-4A16-8683-67BD8ED46187}" type="pres">
      <dgm:prSet presAssocID="{A5E5898D-FFFB-42C1-B86D-1238B8E18B2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B78E8EC-CF5D-429C-BDE9-346FB591A359}" type="pres">
      <dgm:prSet presAssocID="{A5E5898D-FFFB-42C1-B86D-1238B8E18B23}" presName="negativeSpace" presStyleCnt="0"/>
      <dgm:spPr/>
    </dgm:pt>
    <dgm:pt modelId="{2A76AE13-3F4D-4925-BCE0-8F59BA2AD6DC}" type="pres">
      <dgm:prSet presAssocID="{A5E5898D-FFFB-42C1-B86D-1238B8E18B23}" presName="childText" presStyleLbl="conFgAcc1" presStyleIdx="1" presStyleCnt="5">
        <dgm:presLayoutVars>
          <dgm:bulletEnabled val="1"/>
        </dgm:presLayoutVars>
      </dgm:prSet>
      <dgm:spPr/>
    </dgm:pt>
    <dgm:pt modelId="{4C11963F-8CA1-4634-A770-4AF9DD80A6AA}" type="pres">
      <dgm:prSet presAssocID="{F43E38E8-E258-4F24-9E46-1C69E3A72064}" presName="spaceBetweenRectangles" presStyleCnt="0"/>
      <dgm:spPr/>
    </dgm:pt>
    <dgm:pt modelId="{D0DE1F96-1754-42CB-BB43-7088FB2D56A8}" type="pres">
      <dgm:prSet presAssocID="{A05A6598-DF68-4385-9299-AA9EC89AB205}" presName="parentLin" presStyleCnt="0"/>
      <dgm:spPr/>
    </dgm:pt>
    <dgm:pt modelId="{2BAD89D6-32DC-4682-A413-42B1F31892F0}" type="pres">
      <dgm:prSet presAssocID="{A05A6598-DF68-4385-9299-AA9EC89AB205}" presName="parentLeftMargin" presStyleLbl="node1" presStyleIdx="1" presStyleCnt="5"/>
      <dgm:spPr/>
    </dgm:pt>
    <dgm:pt modelId="{A8CAF5D9-2159-4075-9D52-4CBFE86FA0A8}" type="pres">
      <dgm:prSet presAssocID="{A05A6598-DF68-4385-9299-AA9EC89AB20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7454EE7-4F1B-4697-AD82-73ECEF32DB28}" type="pres">
      <dgm:prSet presAssocID="{A05A6598-DF68-4385-9299-AA9EC89AB205}" presName="negativeSpace" presStyleCnt="0"/>
      <dgm:spPr/>
    </dgm:pt>
    <dgm:pt modelId="{26D7B0D8-B763-4FC5-BA3F-D2D833E3DFD5}" type="pres">
      <dgm:prSet presAssocID="{A05A6598-DF68-4385-9299-AA9EC89AB205}" presName="childText" presStyleLbl="conFgAcc1" presStyleIdx="2" presStyleCnt="5">
        <dgm:presLayoutVars>
          <dgm:bulletEnabled val="1"/>
        </dgm:presLayoutVars>
      </dgm:prSet>
      <dgm:spPr/>
    </dgm:pt>
    <dgm:pt modelId="{247FFC0D-6123-4762-A206-881F86D531DE}" type="pres">
      <dgm:prSet presAssocID="{BDF5BD82-A50F-4D34-B936-5C0AAEAE6398}" presName="spaceBetweenRectangles" presStyleCnt="0"/>
      <dgm:spPr/>
    </dgm:pt>
    <dgm:pt modelId="{43E1F674-3B82-465A-A4B9-8B71FD4CE8B8}" type="pres">
      <dgm:prSet presAssocID="{2EAFCF0E-C744-4319-BED4-A95D285CB1F5}" presName="parentLin" presStyleCnt="0"/>
      <dgm:spPr/>
    </dgm:pt>
    <dgm:pt modelId="{0C1C37B4-72CF-4257-875C-51D022CD66B5}" type="pres">
      <dgm:prSet presAssocID="{2EAFCF0E-C744-4319-BED4-A95D285CB1F5}" presName="parentLeftMargin" presStyleLbl="node1" presStyleIdx="2" presStyleCnt="5"/>
      <dgm:spPr/>
    </dgm:pt>
    <dgm:pt modelId="{A26E089D-BFA5-432D-A527-469D8E75FFFD}" type="pres">
      <dgm:prSet presAssocID="{2EAFCF0E-C744-4319-BED4-A95D285CB1F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14324DB-5E9E-4EDB-AB52-985585AA5985}" type="pres">
      <dgm:prSet presAssocID="{2EAFCF0E-C744-4319-BED4-A95D285CB1F5}" presName="negativeSpace" presStyleCnt="0"/>
      <dgm:spPr/>
    </dgm:pt>
    <dgm:pt modelId="{0A5BF76F-F6D2-4180-906F-400BFFCE2139}" type="pres">
      <dgm:prSet presAssocID="{2EAFCF0E-C744-4319-BED4-A95D285CB1F5}" presName="childText" presStyleLbl="conFgAcc1" presStyleIdx="3" presStyleCnt="5">
        <dgm:presLayoutVars>
          <dgm:bulletEnabled val="1"/>
        </dgm:presLayoutVars>
      </dgm:prSet>
      <dgm:spPr/>
    </dgm:pt>
    <dgm:pt modelId="{6981A0E9-1324-4F48-906B-49A7C590E459}" type="pres">
      <dgm:prSet presAssocID="{D8F7890F-F45E-4A11-A27C-7B7402174194}" presName="spaceBetweenRectangles" presStyleCnt="0"/>
      <dgm:spPr/>
    </dgm:pt>
    <dgm:pt modelId="{500F583A-72B1-4657-A54A-450871A67E11}" type="pres">
      <dgm:prSet presAssocID="{39DA108F-BAE7-4AEF-B699-6781BA4C3E59}" presName="parentLin" presStyleCnt="0"/>
      <dgm:spPr/>
    </dgm:pt>
    <dgm:pt modelId="{9EBD58F0-E2E1-4512-B012-7D8A9C8180D5}" type="pres">
      <dgm:prSet presAssocID="{39DA108F-BAE7-4AEF-B699-6781BA4C3E59}" presName="parentLeftMargin" presStyleLbl="node1" presStyleIdx="3" presStyleCnt="5"/>
      <dgm:spPr/>
    </dgm:pt>
    <dgm:pt modelId="{9B68228F-871B-433B-8A97-46533B5271A2}" type="pres">
      <dgm:prSet presAssocID="{39DA108F-BAE7-4AEF-B699-6781BA4C3E59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3E86B8C-CDE6-458E-AB35-2DD01D65B4FA}" type="pres">
      <dgm:prSet presAssocID="{39DA108F-BAE7-4AEF-B699-6781BA4C3E59}" presName="negativeSpace" presStyleCnt="0"/>
      <dgm:spPr/>
    </dgm:pt>
    <dgm:pt modelId="{09C209A5-35C8-43F9-86D8-E834C4F2D573}" type="pres">
      <dgm:prSet presAssocID="{39DA108F-BAE7-4AEF-B699-6781BA4C3E59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B545936-A26C-493A-97D2-2A733B4849ED}" type="presOf" srcId="{A05A6598-DF68-4385-9299-AA9EC89AB205}" destId="{A8CAF5D9-2159-4075-9D52-4CBFE86FA0A8}" srcOrd="1" destOrd="0" presId="urn:microsoft.com/office/officeart/2005/8/layout/list1"/>
    <dgm:cxn modelId="{C70B2D37-E85D-4277-B031-C38C3F4C6056}" srcId="{C5573558-F4AC-4BB0-8333-B60D60F84ECC}" destId="{A05A6598-DF68-4385-9299-AA9EC89AB205}" srcOrd="2" destOrd="0" parTransId="{819A3B28-3410-4FCE-AF4C-C7E14DC1DDA9}" sibTransId="{BDF5BD82-A50F-4D34-B936-5C0AAEAE6398}"/>
    <dgm:cxn modelId="{7AEBE75F-D21C-4889-88D5-5B2755CBC857}" srcId="{C5573558-F4AC-4BB0-8333-B60D60F84ECC}" destId="{2EAFCF0E-C744-4319-BED4-A95D285CB1F5}" srcOrd="3" destOrd="0" parTransId="{A5D511D0-DB6E-4927-B9F2-CA3F55B29C7F}" sibTransId="{D8F7890F-F45E-4A11-A27C-7B7402174194}"/>
    <dgm:cxn modelId="{FC881068-1811-482E-A478-EB6324254E3B}" type="presOf" srcId="{7F48D7AD-E15F-4456-912C-6EAD34EE0253}" destId="{E06995E4-6CD2-407B-A93C-61A6C8C2EF13}" srcOrd="0" destOrd="0" presId="urn:microsoft.com/office/officeart/2005/8/layout/list1"/>
    <dgm:cxn modelId="{7F540F4F-5ACE-405C-A077-EE5D1B4607F1}" type="presOf" srcId="{39DA108F-BAE7-4AEF-B699-6781BA4C3E59}" destId="{9EBD58F0-E2E1-4512-B012-7D8A9C8180D5}" srcOrd="0" destOrd="0" presId="urn:microsoft.com/office/officeart/2005/8/layout/list1"/>
    <dgm:cxn modelId="{5EC3F578-C730-468B-9C9F-928D771D33DE}" type="presOf" srcId="{2EAFCF0E-C744-4319-BED4-A95D285CB1F5}" destId="{0C1C37B4-72CF-4257-875C-51D022CD66B5}" srcOrd="0" destOrd="0" presId="urn:microsoft.com/office/officeart/2005/8/layout/list1"/>
    <dgm:cxn modelId="{F3811B7B-F023-4252-8029-BF45EA8896C8}" type="presOf" srcId="{A05A6598-DF68-4385-9299-AA9EC89AB205}" destId="{2BAD89D6-32DC-4682-A413-42B1F31892F0}" srcOrd="0" destOrd="0" presId="urn:microsoft.com/office/officeart/2005/8/layout/list1"/>
    <dgm:cxn modelId="{266E3B80-6CB1-49E2-B2BD-ACAB8357C9B8}" type="presOf" srcId="{2EAFCF0E-C744-4319-BED4-A95D285CB1F5}" destId="{A26E089D-BFA5-432D-A527-469D8E75FFFD}" srcOrd="1" destOrd="0" presId="urn:microsoft.com/office/officeart/2005/8/layout/list1"/>
    <dgm:cxn modelId="{6A7ACC98-D1E7-40CC-895F-D4D5057CAE32}" type="presOf" srcId="{7F48D7AD-E15F-4456-912C-6EAD34EE0253}" destId="{FDC57304-664E-47F2-859F-7916CF6B9412}" srcOrd="1" destOrd="0" presId="urn:microsoft.com/office/officeart/2005/8/layout/list1"/>
    <dgm:cxn modelId="{2DF61E9D-747B-4E73-80AF-E989B020F92C}" srcId="{C5573558-F4AC-4BB0-8333-B60D60F84ECC}" destId="{39DA108F-BAE7-4AEF-B699-6781BA4C3E59}" srcOrd="4" destOrd="0" parTransId="{CDB835B8-E678-4E49-80B3-DDFE6D8EC404}" sibTransId="{72D71B85-E18F-40E3-9A4D-E194521BF480}"/>
    <dgm:cxn modelId="{73D8CC9F-2BA2-4FE9-9058-735ACF224731}" srcId="{C5573558-F4AC-4BB0-8333-B60D60F84ECC}" destId="{7F48D7AD-E15F-4456-912C-6EAD34EE0253}" srcOrd="0" destOrd="0" parTransId="{5E76ED6D-A3BC-4C08-9161-14CD1907F796}" sibTransId="{FF3361CD-8183-4FCA-9C95-686A8E429E93}"/>
    <dgm:cxn modelId="{E26B07A0-8CAC-4CF4-9582-32A5D0E4F349}" type="presOf" srcId="{A5E5898D-FFFB-42C1-B86D-1238B8E18B23}" destId="{5C1F2467-D7C1-4A16-8683-67BD8ED46187}" srcOrd="1" destOrd="0" presId="urn:microsoft.com/office/officeart/2005/8/layout/list1"/>
    <dgm:cxn modelId="{84D6ADA1-F4ED-4854-AC62-D964B37DA11C}" type="presOf" srcId="{39DA108F-BAE7-4AEF-B699-6781BA4C3E59}" destId="{9B68228F-871B-433B-8A97-46533B5271A2}" srcOrd="1" destOrd="0" presId="urn:microsoft.com/office/officeart/2005/8/layout/list1"/>
    <dgm:cxn modelId="{3D7C80D5-BE7D-4E52-BEF7-46F17968183C}" type="presOf" srcId="{C5573558-F4AC-4BB0-8333-B60D60F84ECC}" destId="{1EBE5321-A91B-4BF9-9033-AEF4A29EC736}" srcOrd="0" destOrd="0" presId="urn:microsoft.com/office/officeart/2005/8/layout/list1"/>
    <dgm:cxn modelId="{74559EE1-F5FF-4672-A2C5-4E099FFD4193}" type="presOf" srcId="{A5E5898D-FFFB-42C1-B86D-1238B8E18B23}" destId="{0638AD57-8015-4306-9BC8-7929A39B224A}" srcOrd="0" destOrd="0" presId="urn:microsoft.com/office/officeart/2005/8/layout/list1"/>
    <dgm:cxn modelId="{00D7F5F5-B11E-49BA-BBCC-47632F05B60A}" srcId="{C5573558-F4AC-4BB0-8333-B60D60F84ECC}" destId="{A5E5898D-FFFB-42C1-B86D-1238B8E18B23}" srcOrd="1" destOrd="0" parTransId="{676E39F9-A46E-4D60-A37E-C86496E37415}" sibTransId="{F43E38E8-E258-4F24-9E46-1C69E3A72064}"/>
    <dgm:cxn modelId="{D18460B1-1B3E-4490-845E-32BEA68D19B0}" type="presParOf" srcId="{1EBE5321-A91B-4BF9-9033-AEF4A29EC736}" destId="{3243BDF5-5D65-4BDE-A9F5-FDA7AD341046}" srcOrd="0" destOrd="0" presId="urn:microsoft.com/office/officeart/2005/8/layout/list1"/>
    <dgm:cxn modelId="{33209AFE-BA28-4E9B-BF29-04EB02044D9B}" type="presParOf" srcId="{3243BDF5-5D65-4BDE-A9F5-FDA7AD341046}" destId="{E06995E4-6CD2-407B-A93C-61A6C8C2EF13}" srcOrd="0" destOrd="0" presId="urn:microsoft.com/office/officeart/2005/8/layout/list1"/>
    <dgm:cxn modelId="{26192D25-F606-4ABC-BBCB-DAC70BFAA4CB}" type="presParOf" srcId="{3243BDF5-5D65-4BDE-A9F5-FDA7AD341046}" destId="{FDC57304-664E-47F2-859F-7916CF6B9412}" srcOrd="1" destOrd="0" presId="urn:microsoft.com/office/officeart/2005/8/layout/list1"/>
    <dgm:cxn modelId="{5645F605-BE38-42C8-B925-09E969E7DE89}" type="presParOf" srcId="{1EBE5321-A91B-4BF9-9033-AEF4A29EC736}" destId="{ACCE865E-7DCA-44E1-8D70-733AC098DFF0}" srcOrd="1" destOrd="0" presId="urn:microsoft.com/office/officeart/2005/8/layout/list1"/>
    <dgm:cxn modelId="{DD1ED4E1-E0CE-4193-BDF9-43E8BFEB906B}" type="presParOf" srcId="{1EBE5321-A91B-4BF9-9033-AEF4A29EC736}" destId="{E527E2D9-E51F-40B2-88A9-66F863C8CFB7}" srcOrd="2" destOrd="0" presId="urn:microsoft.com/office/officeart/2005/8/layout/list1"/>
    <dgm:cxn modelId="{DAB91C85-29B6-4662-BEC6-4AD8405DF72B}" type="presParOf" srcId="{1EBE5321-A91B-4BF9-9033-AEF4A29EC736}" destId="{99649868-9BB8-4077-AF88-DF2E1471A67D}" srcOrd="3" destOrd="0" presId="urn:microsoft.com/office/officeart/2005/8/layout/list1"/>
    <dgm:cxn modelId="{BDE60463-0799-4BC4-B264-4E449A0598FE}" type="presParOf" srcId="{1EBE5321-A91B-4BF9-9033-AEF4A29EC736}" destId="{5E42636B-929A-44A8-8035-4A01C88913BB}" srcOrd="4" destOrd="0" presId="urn:microsoft.com/office/officeart/2005/8/layout/list1"/>
    <dgm:cxn modelId="{4CFC9CFC-1FA9-447B-999D-5B3D4144B374}" type="presParOf" srcId="{5E42636B-929A-44A8-8035-4A01C88913BB}" destId="{0638AD57-8015-4306-9BC8-7929A39B224A}" srcOrd="0" destOrd="0" presId="urn:microsoft.com/office/officeart/2005/8/layout/list1"/>
    <dgm:cxn modelId="{96D60A72-0A1B-4678-88C0-B373A7B36737}" type="presParOf" srcId="{5E42636B-929A-44A8-8035-4A01C88913BB}" destId="{5C1F2467-D7C1-4A16-8683-67BD8ED46187}" srcOrd="1" destOrd="0" presId="urn:microsoft.com/office/officeart/2005/8/layout/list1"/>
    <dgm:cxn modelId="{81FA320F-09B1-43D1-AFAC-D8AC43D96DAC}" type="presParOf" srcId="{1EBE5321-A91B-4BF9-9033-AEF4A29EC736}" destId="{FB78E8EC-CF5D-429C-BDE9-346FB591A359}" srcOrd="5" destOrd="0" presId="urn:microsoft.com/office/officeart/2005/8/layout/list1"/>
    <dgm:cxn modelId="{6ED61B4F-E59A-4D5C-B25C-C9F0F3F168DF}" type="presParOf" srcId="{1EBE5321-A91B-4BF9-9033-AEF4A29EC736}" destId="{2A76AE13-3F4D-4925-BCE0-8F59BA2AD6DC}" srcOrd="6" destOrd="0" presId="urn:microsoft.com/office/officeart/2005/8/layout/list1"/>
    <dgm:cxn modelId="{C3A58743-7748-4133-885D-91D708748ED3}" type="presParOf" srcId="{1EBE5321-A91B-4BF9-9033-AEF4A29EC736}" destId="{4C11963F-8CA1-4634-A770-4AF9DD80A6AA}" srcOrd="7" destOrd="0" presId="urn:microsoft.com/office/officeart/2005/8/layout/list1"/>
    <dgm:cxn modelId="{DE261F36-491F-43F8-B40C-598CB16AD500}" type="presParOf" srcId="{1EBE5321-A91B-4BF9-9033-AEF4A29EC736}" destId="{D0DE1F96-1754-42CB-BB43-7088FB2D56A8}" srcOrd="8" destOrd="0" presId="urn:microsoft.com/office/officeart/2005/8/layout/list1"/>
    <dgm:cxn modelId="{C112640A-A1D1-4F2E-982E-0E93F763C586}" type="presParOf" srcId="{D0DE1F96-1754-42CB-BB43-7088FB2D56A8}" destId="{2BAD89D6-32DC-4682-A413-42B1F31892F0}" srcOrd="0" destOrd="0" presId="urn:microsoft.com/office/officeart/2005/8/layout/list1"/>
    <dgm:cxn modelId="{52A10A0D-DA55-4423-A17C-7A928DFCDB46}" type="presParOf" srcId="{D0DE1F96-1754-42CB-BB43-7088FB2D56A8}" destId="{A8CAF5D9-2159-4075-9D52-4CBFE86FA0A8}" srcOrd="1" destOrd="0" presId="urn:microsoft.com/office/officeart/2005/8/layout/list1"/>
    <dgm:cxn modelId="{E9782ED8-A70E-4375-A03B-C2E33D60AC89}" type="presParOf" srcId="{1EBE5321-A91B-4BF9-9033-AEF4A29EC736}" destId="{77454EE7-4F1B-4697-AD82-73ECEF32DB28}" srcOrd="9" destOrd="0" presId="urn:microsoft.com/office/officeart/2005/8/layout/list1"/>
    <dgm:cxn modelId="{98937BEE-C240-4EB7-BD85-DDE64196D797}" type="presParOf" srcId="{1EBE5321-A91B-4BF9-9033-AEF4A29EC736}" destId="{26D7B0D8-B763-4FC5-BA3F-D2D833E3DFD5}" srcOrd="10" destOrd="0" presId="urn:microsoft.com/office/officeart/2005/8/layout/list1"/>
    <dgm:cxn modelId="{5AA899A8-8B0D-471E-A3F3-FB1F56B1D1FB}" type="presParOf" srcId="{1EBE5321-A91B-4BF9-9033-AEF4A29EC736}" destId="{247FFC0D-6123-4762-A206-881F86D531DE}" srcOrd="11" destOrd="0" presId="urn:microsoft.com/office/officeart/2005/8/layout/list1"/>
    <dgm:cxn modelId="{C77F25BD-2ABD-4F0E-A59C-B4626F706E38}" type="presParOf" srcId="{1EBE5321-A91B-4BF9-9033-AEF4A29EC736}" destId="{43E1F674-3B82-465A-A4B9-8B71FD4CE8B8}" srcOrd="12" destOrd="0" presId="urn:microsoft.com/office/officeart/2005/8/layout/list1"/>
    <dgm:cxn modelId="{9F734C6A-1DA0-47EC-8D0C-C36013D733B3}" type="presParOf" srcId="{43E1F674-3B82-465A-A4B9-8B71FD4CE8B8}" destId="{0C1C37B4-72CF-4257-875C-51D022CD66B5}" srcOrd="0" destOrd="0" presId="urn:microsoft.com/office/officeart/2005/8/layout/list1"/>
    <dgm:cxn modelId="{FAA82CF2-7087-4519-AA97-83F1EF07427D}" type="presParOf" srcId="{43E1F674-3B82-465A-A4B9-8B71FD4CE8B8}" destId="{A26E089D-BFA5-432D-A527-469D8E75FFFD}" srcOrd="1" destOrd="0" presId="urn:microsoft.com/office/officeart/2005/8/layout/list1"/>
    <dgm:cxn modelId="{48C16710-C350-4794-ADFC-A04926756411}" type="presParOf" srcId="{1EBE5321-A91B-4BF9-9033-AEF4A29EC736}" destId="{D14324DB-5E9E-4EDB-AB52-985585AA5985}" srcOrd="13" destOrd="0" presId="urn:microsoft.com/office/officeart/2005/8/layout/list1"/>
    <dgm:cxn modelId="{A4A6EF86-94C6-4391-958A-0C3682933247}" type="presParOf" srcId="{1EBE5321-A91B-4BF9-9033-AEF4A29EC736}" destId="{0A5BF76F-F6D2-4180-906F-400BFFCE2139}" srcOrd="14" destOrd="0" presId="urn:microsoft.com/office/officeart/2005/8/layout/list1"/>
    <dgm:cxn modelId="{51836240-B96C-480A-8530-804980BEA745}" type="presParOf" srcId="{1EBE5321-A91B-4BF9-9033-AEF4A29EC736}" destId="{6981A0E9-1324-4F48-906B-49A7C590E459}" srcOrd="15" destOrd="0" presId="urn:microsoft.com/office/officeart/2005/8/layout/list1"/>
    <dgm:cxn modelId="{B5B72CD6-04C3-40AE-8C91-FC8F9A879EFE}" type="presParOf" srcId="{1EBE5321-A91B-4BF9-9033-AEF4A29EC736}" destId="{500F583A-72B1-4657-A54A-450871A67E11}" srcOrd="16" destOrd="0" presId="urn:microsoft.com/office/officeart/2005/8/layout/list1"/>
    <dgm:cxn modelId="{5B268B02-4891-4241-AAAA-A208A60A61F0}" type="presParOf" srcId="{500F583A-72B1-4657-A54A-450871A67E11}" destId="{9EBD58F0-E2E1-4512-B012-7D8A9C8180D5}" srcOrd="0" destOrd="0" presId="urn:microsoft.com/office/officeart/2005/8/layout/list1"/>
    <dgm:cxn modelId="{966D0502-8E25-4E17-8AD1-51B129FBC2F5}" type="presParOf" srcId="{500F583A-72B1-4657-A54A-450871A67E11}" destId="{9B68228F-871B-433B-8A97-46533B5271A2}" srcOrd="1" destOrd="0" presId="urn:microsoft.com/office/officeart/2005/8/layout/list1"/>
    <dgm:cxn modelId="{C0187B3B-9618-4104-A647-1E411C543D83}" type="presParOf" srcId="{1EBE5321-A91B-4BF9-9033-AEF4A29EC736}" destId="{43E86B8C-CDE6-458E-AB35-2DD01D65B4FA}" srcOrd="17" destOrd="0" presId="urn:microsoft.com/office/officeart/2005/8/layout/list1"/>
    <dgm:cxn modelId="{521576BB-63D7-4DFD-A38B-3D607F289599}" type="presParOf" srcId="{1EBE5321-A91B-4BF9-9033-AEF4A29EC736}" destId="{09C209A5-35C8-43F9-86D8-E834C4F2D57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0FA556-E41A-49F4-9E78-C24A0037B64D}" type="doc">
      <dgm:prSet loTypeId="urn:microsoft.com/office/officeart/2005/8/layout/list1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8E2B362-768A-4475-8D9D-5827FEBF8CAA}">
      <dgm:prSet/>
      <dgm:spPr/>
      <dgm:t>
        <a:bodyPr/>
        <a:lstStyle/>
        <a:p>
          <a:r>
            <a:rPr lang="en-US"/>
            <a:t>Health Science</a:t>
          </a:r>
        </a:p>
      </dgm:t>
    </dgm:pt>
    <dgm:pt modelId="{EF220829-4A66-442F-A37D-BE1482EC148A}" type="parTrans" cxnId="{69BFF45D-5A56-4450-841D-AB6964446113}">
      <dgm:prSet/>
      <dgm:spPr/>
      <dgm:t>
        <a:bodyPr/>
        <a:lstStyle/>
        <a:p>
          <a:endParaRPr lang="en-US" sz="2000"/>
        </a:p>
      </dgm:t>
    </dgm:pt>
    <dgm:pt modelId="{CF40F1D5-6059-40D4-B379-7230FE782955}" type="sibTrans" cxnId="{69BFF45D-5A56-4450-841D-AB6964446113}">
      <dgm:prSet/>
      <dgm:spPr/>
      <dgm:t>
        <a:bodyPr/>
        <a:lstStyle/>
        <a:p>
          <a:endParaRPr lang="en-US"/>
        </a:p>
      </dgm:t>
    </dgm:pt>
    <dgm:pt modelId="{ECEC21FC-05F3-4CB1-AB19-8CCB3117CF7A}">
      <dgm:prSet/>
      <dgm:spPr/>
      <dgm:t>
        <a:bodyPr/>
        <a:lstStyle/>
        <a:p>
          <a:r>
            <a:rPr lang="en-US" dirty="0"/>
            <a:t>Pharmacy Tech</a:t>
          </a:r>
        </a:p>
      </dgm:t>
    </dgm:pt>
    <dgm:pt modelId="{8E2B87DB-2F5F-43F6-A409-2005F2EB0DDC}" type="parTrans" cxnId="{7DE86241-B5BF-4682-B4E3-CD2BA684D4BD}">
      <dgm:prSet/>
      <dgm:spPr/>
      <dgm:t>
        <a:bodyPr/>
        <a:lstStyle/>
        <a:p>
          <a:endParaRPr lang="en-US" sz="2000"/>
        </a:p>
      </dgm:t>
    </dgm:pt>
    <dgm:pt modelId="{A406DD31-D86F-4FEA-969B-A7B7CC0B1147}" type="sibTrans" cxnId="{7DE86241-B5BF-4682-B4E3-CD2BA684D4BD}">
      <dgm:prSet/>
      <dgm:spPr/>
      <dgm:t>
        <a:bodyPr/>
        <a:lstStyle/>
        <a:p>
          <a:endParaRPr lang="en-US"/>
        </a:p>
      </dgm:t>
    </dgm:pt>
    <dgm:pt modelId="{02727AD8-0A9C-4DE9-8A1F-405A54EE28AF}">
      <dgm:prSet/>
      <dgm:spPr/>
      <dgm:t>
        <a:bodyPr/>
        <a:lstStyle/>
        <a:p>
          <a:r>
            <a:rPr lang="en-US"/>
            <a:t>Business Management</a:t>
          </a:r>
        </a:p>
      </dgm:t>
    </dgm:pt>
    <dgm:pt modelId="{8A376DDA-0DC5-457E-9FB5-2605752AC970}" type="parTrans" cxnId="{7F610F16-54D0-4C9E-A992-DAAD4CF49CD6}">
      <dgm:prSet/>
      <dgm:spPr/>
      <dgm:t>
        <a:bodyPr/>
        <a:lstStyle/>
        <a:p>
          <a:endParaRPr lang="en-US" sz="2000"/>
        </a:p>
      </dgm:t>
    </dgm:pt>
    <dgm:pt modelId="{0E14041E-7C85-4A44-9DD5-1156A8EB909F}" type="sibTrans" cxnId="{7F610F16-54D0-4C9E-A992-DAAD4CF49CD6}">
      <dgm:prSet/>
      <dgm:spPr/>
      <dgm:t>
        <a:bodyPr/>
        <a:lstStyle/>
        <a:p>
          <a:endParaRPr lang="en-US"/>
        </a:p>
      </dgm:t>
    </dgm:pt>
    <dgm:pt modelId="{53955A3E-F7B0-41B1-AFF6-DEF499929CB8}">
      <dgm:prSet/>
      <dgm:spPr/>
      <dgm:t>
        <a:bodyPr/>
        <a:lstStyle/>
        <a:p>
          <a:r>
            <a:rPr lang="en-US"/>
            <a:t>Accounting Operations</a:t>
          </a:r>
        </a:p>
      </dgm:t>
    </dgm:pt>
    <dgm:pt modelId="{A67C48C8-72B7-4A93-A497-C3199A06C09E}" type="parTrans" cxnId="{1990F283-9AE9-4373-8D9B-FB5D65B47761}">
      <dgm:prSet/>
      <dgm:spPr/>
      <dgm:t>
        <a:bodyPr/>
        <a:lstStyle/>
        <a:p>
          <a:endParaRPr lang="en-US" sz="2000"/>
        </a:p>
      </dgm:t>
    </dgm:pt>
    <dgm:pt modelId="{ED032887-929A-42FF-915D-512E8D782FF5}" type="sibTrans" cxnId="{1990F283-9AE9-4373-8D9B-FB5D65B47761}">
      <dgm:prSet/>
      <dgm:spPr/>
      <dgm:t>
        <a:bodyPr/>
        <a:lstStyle/>
        <a:p>
          <a:endParaRPr lang="en-US"/>
        </a:p>
      </dgm:t>
    </dgm:pt>
    <dgm:pt modelId="{CB199470-DB51-42B8-899D-8DF27F4B09C3}">
      <dgm:prSet/>
      <dgm:spPr/>
      <dgm:t>
        <a:bodyPr/>
        <a:lstStyle/>
        <a:p>
          <a:r>
            <a:rPr lang="en-US"/>
            <a:t>Computer Sciences</a:t>
          </a:r>
        </a:p>
      </dgm:t>
    </dgm:pt>
    <dgm:pt modelId="{0334E23F-750F-4A8B-93DF-8C9B6C8E5E85}" type="parTrans" cxnId="{7DFD7D85-517C-46F8-9E20-1EEA3AA42E54}">
      <dgm:prSet/>
      <dgm:spPr/>
      <dgm:t>
        <a:bodyPr/>
        <a:lstStyle/>
        <a:p>
          <a:endParaRPr lang="en-US" sz="2000"/>
        </a:p>
      </dgm:t>
    </dgm:pt>
    <dgm:pt modelId="{D351D579-D810-47BB-8910-27FEEE8FF3B8}" type="sibTrans" cxnId="{7DFD7D85-517C-46F8-9E20-1EEA3AA42E54}">
      <dgm:prSet/>
      <dgm:spPr/>
      <dgm:t>
        <a:bodyPr/>
        <a:lstStyle/>
        <a:p>
          <a:endParaRPr lang="en-US"/>
        </a:p>
      </dgm:t>
    </dgm:pt>
    <dgm:pt modelId="{1AFF8DA9-7ADC-41FB-B981-E0B98E3F352D}">
      <dgm:prSet/>
      <dgm:spPr/>
      <dgm:t>
        <a:bodyPr/>
        <a:lstStyle/>
        <a:p>
          <a:r>
            <a:rPr lang="en-US"/>
            <a:t>Cybersecurity</a:t>
          </a:r>
        </a:p>
      </dgm:t>
    </dgm:pt>
    <dgm:pt modelId="{E5B88630-2499-4E71-A962-1ADD316CD169}" type="parTrans" cxnId="{09898E3B-9689-44A9-8977-9D7EF9A3E7BD}">
      <dgm:prSet/>
      <dgm:spPr/>
      <dgm:t>
        <a:bodyPr/>
        <a:lstStyle/>
        <a:p>
          <a:endParaRPr lang="en-US" sz="2000"/>
        </a:p>
      </dgm:t>
    </dgm:pt>
    <dgm:pt modelId="{924C000F-EDA2-4A16-8801-98FE7E851833}" type="sibTrans" cxnId="{09898E3B-9689-44A9-8977-9D7EF9A3E7BD}">
      <dgm:prSet/>
      <dgm:spPr/>
      <dgm:t>
        <a:bodyPr/>
        <a:lstStyle/>
        <a:p>
          <a:endParaRPr lang="en-US"/>
        </a:p>
      </dgm:t>
    </dgm:pt>
    <dgm:pt modelId="{F06373D8-CF1C-4E00-823B-50C2A6E57B52}">
      <dgm:prSet/>
      <dgm:spPr/>
      <dgm:t>
        <a:bodyPr/>
        <a:lstStyle/>
        <a:p>
          <a:r>
            <a:rPr lang="en-US"/>
            <a:t>Network Support</a:t>
          </a:r>
        </a:p>
      </dgm:t>
    </dgm:pt>
    <dgm:pt modelId="{F28D77D1-3DD9-44F5-8784-9FC47DDF0DEF}" type="parTrans" cxnId="{13C0DC25-018D-4AF4-B740-6B2C04051DFC}">
      <dgm:prSet/>
      <dgm:spPr/>
      <dgm:t>
        <a:bodyPr/>
        <a:lstStyle/>
        <a:p>
          <a:endParaRPr lang="en-US" sz="2000"/>
        </a:p>
      </dgm:t>
    </dgm:pt>
    <dgm:pt modelId="{EFDF2C02-023B-4EDE-832C-406CF3113548}" type="sibTrans" cxnId="{13C0DC25-018D-4AF4-B740-6B2C04051DFC}">
      <dgm:prSet/>
      <dgm:spPr/>
      <dgm:t>
        <a:bodyPr/>
        <a:lstStyle/>
        <a:p>
          <a:endParaRPr lang="en-US"/>
        </a:p>
      </dgm:t>
    </dgm:pt>
    <dgm:pt modelId="{712A93FF-B0E9-488F-B2F9-91F39F7FD7F4}">
      <dgm:prSet/>
      <dgm:spPr/>
      <dgm:t>
        <a:bodyPr/>
        <a:lstStyle/>
        <a:p>
          <a:r>
            <a:rPr lang="en-US"/>
            <a:t>Hospitality</a:t>
          </a:r>
        </a:p>
      </dgm:t>
    </dgm:pt>
    <dgm:pt modelId="{F366F152-C13D-440E-8990-BDA903EC086B}" type="parTrans" cxnId="{255C27A7-358F-4A5F-8F56-5179BC142E3A}">
      <dgm:prSet/>
      <dgm:spPr/>
      <dgm:t>
        <a:bodyPr/>
        <a:lstStyle/>
        <a:p>
          <a:endParaRPr lang="en-US" sz="2000"/>
        </a:p>
      </dgm:t>
    </dgm:pt>
    <dgm:pt modelId="{89BC36F4-A138-49E5-8EC9-8DF2DF7413E4}" type="sibTrans" cxnId="{255C27A7-358F-4A5F-8F56-5179BC142E3A}">
      <dgm:prSet/>
      <dgm:spPr/>
      <dgm:t>
        <a:bodyPr/>
        <a:lstStyle/>
        <a:p>
          <a:endParaRPr lang="en-US"/>
        </a:p>
      </dgm:t>
    </dgm:pt>
    <dgm:pt modelId="{878CCF3C-8732-4090-9219-319FFEADBD28}">
      <dgm:prSet/>
      <dgm:spPr/>
      <dgm:t>
        <a:bodyPr/>
        <a:lstStyle/>
        <a:p>
          <a:r>
            <a:rPr lang="en-US"/>
            <a:t>Culinary</a:t>
          </a:r>
        </a:p>
      </dgm:t>
    </dgm:pt>
    <dgm:pt modelId="{CF7D6544-0FB0-486B-82C8-C70B10D0AA42}" type="parTrans" cxnId="{CC664397-700E-4641-9FC5-19E6C3A43AD0}">
      <dgm:prSet/>
      <dgm:spPr/>
      <dgm:t>
        <a:bodyPr/>
        <a:lstStyle/>
        <a:p>
          <a:endParaRPr lang="en-US" sz="2000"/>
        </a:p>
      </dgm:t>
    </dgm:pt>
    <dgm:pt modelId="{FF91DB26-17C7-45CF-BEAC-B6BEC1447B38}" type="sibTrans" cxnId="{CC664397-700E-4641-9FC5-19E6C3A43AD0}">
      <dgm:prSet/>
      <dgm:spPr/>
      <dgm:t>
        <a:bodyPr/>
        <a:lstStyle/>
        <a:p>
          <a:endParaRPr lang="en-US"/>
        </a:p>
      </dgm:t>
    </dgm:pt>
    <dgm:pt modelId="{D0B3691A-8124-469E-8AEE-A7DAE8F8443D}">
      <dgm:prSet/>
      <dgm:spPr/>
      <dgm:t>
        <a:bodyPr/>
        <a:lstStyle/>
        <a:p>
          <a:r>
            <a:rPr lang="en-US"/>
            <a:t>Industrial</a:t>
          </a:r>
        </a:p>
      </dgm:t>
    </dgm:pt>
    <dgm:pt modelId="{11E260A2-D0B7-4862-A34B-B1B25A9EB46E}" type="parTrans" cxnId="{C18009DE-A21F-46E6-8637-5A85F1CB1DFC}">
      <dgm:prSet/>
      <dgm:spPr/>
      <dgm:t>
        <a:bodyPr/>
        <a:lstStyle/>
        <a:p>
          <a:endParaRPr lang="en-US" sz="2000"/>
        </a:p>
      </dgm:t>
    </dgm:pt>
    <dgm:pt modelId="{4878D4EE-556A-4F2B-98C0-89061956DA5E}" type="sibTrans" cxnId="{C18009DE-A21F-46E6-8637-5A85F1CB1DFC}">
      <dgm:prSet/>
      <dgm:spPr/>
      <dgm:t>
        <a:bodyPr/>
        <a:lstStyle/>
        <a:p>
          <a:endParaRPr lang="en-US"/>
        </a:p>
      </dgm:t>
    </dgm:pt>
    <dgm:pt modelId="{F5D52218-7755-4505-9047-E66AE4DA1236}">
      <dgm:prSet/>
      <dgm:spPr/>
      <dgm:t>
        <a:bodyPr/>
        <a:lstStyle/>
        <a:p>
          <a:r>
            <a:rPr lang="en-US"/>
            <a:t>Production Manufacturing</a:t>
          </a:r>
        </a:p>
      </dgm:t>
    </dgm:pt>
    <dgm:pt modelId="{3DF9FDDC-25A6-4277-83FF-09C26E6B1910}" type="parTrans" cxnId="{E4C9E68A-B160-4AB3-B68B-FC83835472AE}">
      <dgm:prSet/>
      <dgm:spPr/>
      <dgm:t>
        <a:bodyPr/>
        <a:lstStyle/>
        <a:p>
          <a:endParaRPr lang="en-US" sz="2000"/>
        </a:p>
      </dgm:t>
    </dgm:pt>
    <dgm:pt modelId="{45E4980E-9926-47A1-A66E-29B65AB6E471}" type="sibTrans" cxnId="{E4C9E68A-B160-4AB3-B68B-FC83835472AE}">
      <dgm:prSet/>
      <dgm:spPr/>
      <dgm:t>
        <a:bodyPr/>
        <a:lstStyle/>
        <a:p>
          <a:endParaRPr lang="en-US"/>
        </a:p>
      </dgm:t>
    </dgm:pt>
    <dgm:pt modelId="{DC8B3B6A-FD2B-455A-8214-81253C7763C7}">
      <dgm:prSet/>
      <dgm:spPr/>
      <dgm:t>
        <a:bodyPr/>
        <a:lstStyle/>
        <a:p>
          <a:r>
            <a:rPr lang="en-US"/>
            <a:t>Electrical</a:t>
          </a:r>
        </a:p>
      </dgm:t>
    </dgm:pt>
    <dgm:pt modelId="{DC19D00C-9EE1-40A7-95D5-0B6E9F555B93}" type="parTrans" cxnId="{E9ADE8CA-F27D-4540-89F0-64888DCB96D7}">
      <dgm:prSet/>
      <dgm:spPr/>
      <dgm:t>
        <a:bodyPr/>
        <a:lstStyle/>
        <a:p>
          <a:endParaRPr lang="en-US" sz="2000"/>
        </a:p>
      </dgm:t>
    </dgm:pt>
    <dgm:pt modelId="{59ECD958-FB13-4241-B53C-91F5E6A6E302}" type="sibTrans" cxnId="{E9ADE8CA-F27D-4540-89F0-64888DCB96D7}">
      <dgm:prSet/>
      <dgm:spPr/>
      <dgm:t>
        <a:bodyPr/>
        <a:lstStyle/>
        <a:p>
          <a:endParaRPr lang="en-US"/>
        </a:p>
      </dgm:t>
    </dgm:pt>
    <dgm:pt modelId="{A7E8B1BE-E65D-46C7-9F94-0D47ED8D34BE}">
      <dgm:prSet/>
      <dgm:spPr/>
      <dgm:t>
        <a:bodyPr/>
        <a:lstStyle/>
        <a:p>
          <a:r>
            <a:rPr lang="en-US" dirty="0"/>
            <a:t>HVAC</a:t>
          </a:r>
        </a:p>
      </dgm:t>
    </dgm:pt>
    <dgm:pt modelId="{0D3A7259-2CDA-4CA7-BFE5-7EB4CF88F5CB}" type="parTrans" cxnId="{EB31BDF1-8E94-48AE-8A8E-1736C7442E79}">
      <dgm:prSet/>
      <dgm:spPr/>
      <dgm:t>
        <a:bodyPr/>
        <a:lstStyle/>
        <a:p>
          <a:endParaRPr lang="en-US" sz="2000"/>
        </a:p>
      </dgm:t>
    </dgm:pt>
    <dgm:pt modelId="{52D1DB50-1E75-4742-8858-39C7DCF03B00}" type="sibTrans" cxnId="{EB31BDF1-8E94-48AE-8A8E-1736C7442E79}">
      <dgm:prSet/>
      <dgm:spPr/>
      <dgm:t>
        <a:bodyPr/>
        <a:lstStyle/>
        <a:p>
          <a:endParaRPr lang="en-US"/>
        </a:p>
      </dgm:t>
    </dgm:pt>
    <dgm:pt modelId="{AD641C3E-6D8A-4C70-A629-FF399DE57B8F}">
      <dgm:prSet/>
      <dgm:spPr/>
      <dgm:t>
        <a:bodyPr/>
        <a:lstStyle/>
        <a:p>
          <a:r>
            <a:rPr lang="en-US" dirty="0"/>
            <a:t>Plumbing</a:t>
          </a:r>
        </a:p>
      </dgm:t>
    </dgm:pt>
    <dgm:pt modelId="{C42A514F-1B44-43E6-A6D5-472E99044856}" type="parTrans" cxnId="{CA03DEEB-A9E4-4002-8510-9F69BD1644E9}">
      <dgm:prSet/>
      <dgm:spPr/>
      <dgm:t>
        <a:bodyPr/>
        <a:lstStyle/>
        <a:p>
          <a:endParaRPr lang="en-US" sz="2000"/>
        </a:p>
      </dgm:t>
    </dgm:pt>
    <dgm:pt modelId="{2248C982-38A3-4398-A78C-C3F0105BAD32}" type="sibTrans" cxnId="{CA03DEEB-A9E4-4002-8510-9F69BD1644E9}">
      <dgm:prSet/>
      <dgm:spPr/>
      <dgm:t>
        <a:bodyPr/>
        <a:lstStyle/>
        <a:p>
          <a:endParaRPr lang="en-US"/>
        </a:p>
      </dgm:t>
    </dgm:pt>
    <dgm:pt modelId="{8389EDB1-FEF5-4A20-8F5B-68CDED3C9F7B}">
      <dgm:prSet/>
      <dgm:spPr/>
      <dgm:t>
        <a:bodyPr/>
        <a:lstStyle/>
        <a:p>
          <a:r>
            <a:rPr lang="en-US" dirty="0"/>
            <a:t>Automotive</a:t>
          </a:r>
        </a:p>
      </dgm:t>
    </dgm:pt>
    <dgm:pt modelId="{CFB1374C-2854-4A24-BB56-4D7530FB73E7}" type="parTrans" cxnId="{D6B0EB21-D16D-4DFC-88DA-902F83B72A69}">
      <dgm:prSet/>
      <dgm:spPr/>
      <dgm:t>
        <a:bodyPr/>
        <a:lstStyle/>
        <a:p>
          <a:endParaRPr lang="en-US"/>
        </a:p>
      </dgm:t>
    </dgm:pt>
    <dgm:pt modelId="{82B84C20-4CE6-4021-8518-95F897CBF114}" type="sibTrans" cxnId="{D6B0EB21-D16D-4DFC-88DA-902F83B72A69}">
      <dgm:prSet/>
      <dgm:spPr/>
      <dgm:t>
        <a:bodyPr/>
        <a:lstStyle/>
        <a:p>
          <a:endParaRPr lang="en-US"/>
        </a:p>
      </dgm:t>
    </dgm:pt>
    <dgm:pt modelId="{0EB47034-F63A-4073-BB77-55FB94BB3E3E}">
      <dgm:prSet/>
      <dgm:spPr/>
      <dgm:t>
        <a:bodyPr/>
        <a:lstStyle/>
        <a:p>
          <a:r>
            <a:rPr lang="en-US" dirty="0"/>
            <a:t>Welding</a:t>
          </a:r>
        </a:p>
      </dgm:t>
    </dgm:pt>
    <dgm:pt modelId="{CEFF06FE-C37F-482F-B9CC-2F182761D1B7}" type="parTrans" cxnId="{EEA1ECB4-E541-4A56-A05E-339911B018A4}">
      <dgm:prSet/>
      <dgm:spPr/>
      <dgm:t>
        <a:bodyPr/>
        <a:lstStyle/>
        <a:p>
          <a:endParaRPr lang="en-US"/>
        </a:p>
      </dgm:t>
    </dgm:pt>
    <dgm:pt modelId="{0F3CDBD8-DA6E-4F6F-BE74-24B58A3F4380}" type="sibTrans" cxnId="{EEA1ECB4-E541-4A56-A05E-339911B018A4}">
      <dgm:prSet/>
      <dgm:spPr/>
      <dgm:t>
        <a:bodyPr/>
        <a:lstStyle/>
        <a:p>
          <a:endParaRPr lang="en-US"/>
        </a:p>
      </dgm:t>
    </dgm:pt>
    <dgm:pt modelId="{A35164FD-8A7A-4736-87F0-A0CF2820737B}">
      <dgm:prSet/>
      <dgm:spPr/>
      <dgm:t>
        <a:bodyPr/>
        <a:lstStyle/>
        <a:p>
          <a:r>
            <a:rPr lang="en-US" dirty="0"/>
            <a:t>Medical Assisting</a:t>
          </a:r>
        </a:p>
      </dgm:t>
    </dgm:pt>
    <dgm:pt modelId="{E0DD6193-DB48-40C3-95D9-E9F78203A4A9}" type="parTrans" cxnId="{3D6DB4EA-E554-4C7F-BAAD-68212822ADC5}">
      <dgm:prSet/>
      <dgm:spPr/>
      <dgm:t>
        <a:bodyPr/>
        <a:lstStyle/>
        <a:p>
          <a:endParaRPr lang="en-US"/>
        </a:p>
      </dgm:t>
    </dgm:pt>
    <dgm:pt modelId="{D5CD2DCE-30EC-4C2B-8F3A-CC3F67374466}" type="sibTrans" cxnId="{3D6DB4EA-E554-4C7F-BAAD-68212822ADC5}">
      <dgm:prSet/>
      <dgm:spPr/>
      <dgm:t>
        <a:bodyPr/>
        <a:lstStyle/>
        <a:p>
          <a:endParaRPr lang="en-US"/>
        </a:p>
      </dgm:t>
    </dgm:pt>
    <dgm:pt modelId="{3B48477D-789C-4C43-9498-95F638D2F8CE}">
      <dgm:prSet/>
      <dgm:spPr/>
      <dgm:t>
        <a:bodyPr/>
        <a:lstStyle/>
        <a:p>
          <a:r>
            <a:rPr lang="en-US" dirty="0"/>
            <a:t>Medical Coder Biller</a:t>
          </a:r>
        </a:p>
      </dgm:t>
    </dgm:pt>
    <dgm:pt modelId="{2E774C1B-AEA6-4A64-9EC0-D2D1F67EDDA1}" type="parTrans" cxnId="{84A8EE05-903A-4414-8926-A47AA6496652}">
      <dgm:prSet/>
      <dgm:spPr/>
      <dgm:t>
        <a:bodyPr/>
        <a:lstStyle/>
        <a:p>
          <a:endParaRPr lang="en-US"/>
        </a:p>
      </dgm:t>
    </dgm:pt>
    <dgm:pt modelId="{3BA950BF-F6AA-4093-9BCB-2FBE2912F21A}" type="sibTrans" cxnId="{84A8EE05-903A-4414-8926-A47AA6496652}">
      <dgm:prSet/>
      <dgm:spPr/>
      <dgm:t>
        <a:bodyPr/>
        <a:lstStyle/>
        <a:p>
          <a:endParaRPr lang="en-US"/>
        </a:p>
      </dgm:t>
    </dgm:pt>
    <dgm:pt modelId="{BF53DB0C-62E7-4F10-A4F1-9F89A60EFAB9}">
      <dgm:prSet/>
      <dgm:spPr/>
      <dgm:t>
        <a:bodyPr/>
        <a:lstStyle/>
        <a:p>
          <a:r>
            <a:rPr lang="en-US" dirty="0"/>
            <a:t>Digital Design</a:t>
          </a:r>
        </a:p>
      </dgm:t>
    </dgm:pt>
    <dgm:pt modelId="{BF4CCCD7-D90B-4AAA-8590-FCB9FDD46505}" type="parTrans" cxnId="{C5238F0A-C8D5-428E-BEB8-81E57BE5D68B}">
      <dgm:prSet/>
      <dgm:spPr/>
    </dgm:pt>
    <dgm:pt modelId="{2A570053-9E5A-4D42-AEB5-D1DF05F50C04}" type="sibTrans" cxnId="{C5238F0A-C8D5-428E-BEB8-81E57BE5D68B}">
      <dgm:prSet/>
      <dgm:spPr/>
    </dgm:pt>
    <dgm:pt modelId="{B472FC53-A403-44CE-8E6C-9073FD0014DF}" type="pres">
      <dgm:prSet presAssocID="{2B0FA556-E41A-49F4-9E78-C24A0037B64D}" presName="linear" presStyleCnt="0">
        <dgm:presLayoutVars>
          <dgm:dir/>
          <dgm:animLvl val="lvl"/>
          <dgm:resizeHandles val="exact"/>
        </dgm:presLayoutVars>
      </dgm:prSet>
      <dgm:spPr/>
    </dgm:pt>
    <dgm:pt modelId="{5AB63C3A-F798-4E93-B90C-8F77B87C93EB}" type="pres">
      <dgm:prSet presAssocID="{38E2B362-768A-4475-8D9D-5827FEBF8CAA}" presName="parentLin" presStyleCnt="0"/>
      <dgm:spPr/>
    </dgm:pt>
    <dgm:pt modelId="{0EEEA2CC-55A9-40F7-A5D1-1DDE74CA969F}" type="pres">
      <dgm:prSet presAssocID="{38E2B362-768A-4475-8D9D-5827FEBF8CAA}" presName="parentLeftMargin" presStyleLbl="node1" presStyleIdx="0" presStyleCnt="5"/>
      <dgm:spPr/>
    </dgm:pt>
    <dgm:pt modelId="{E433022B-F82C-4B8C-8174-BB65F2994F91}" type="pres">
      <dgm:prSet presAssocID="{38E2B362-768A-4475-8D9D-5827FEBF8CA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47FAD74-A233-410E-8499-70641183D02C}" type="pres">
      <dgm:prSet presAssocID="{38E2B362-768A-4475-8D9D-5827FEBF8CAA}" presName="negativeSpace" presStyleCnt="0"/>
      <dgm:spPr/>
    </dgm:pt>
    <dgm:pt modelId="{149831BA-F879-4FAF-8CEF-F77EF4CBA406}" type="pres">
      <dgm:prSet presAssocID="{38E2B362-768A-4475-8D9D-5827FEBF8CAA}" presName="childText" presStyleLbl="conFgAcc1" presStyleIdx="0" presStyleCnt="5">
        <dgm:presLayoutVars>
          <dgm:bulletEnabled val="1"/>
        </dgm:presLayoutVars>
      </dgm:prSet>
      <dgm:spPr/>
    </dgm:pt>
    <dgm:pt modelId="{8B535C4D-35FC-43DB-89C1-F70E50A01734}" type="pres">
      <dgm:prSet presAssocID="{CF40F1D5-6059-40D4-B379-7230FE782955}" presName="spaceBetweenRectangles" presStyleCnt="0"/>
      <dgm:spPr/>
    </dgm:pt>
    <dgm:pt modelId="{8028AD5D-B9E7-4B8B-8818-1332CC54A78A}" type="pres">
      <dgm:prSet presAssocID="{02727AD8-0A9C-4DE9-8A1F-405A54EE28AF}" presName="parentLin" presStyleCnt="0"/>
      <dgm:spPr/>
    </dgm:pt>
    <dgm:pt modelId="{EED546F9-69B1-4DFF-BDFD-BC75A48B2B00}" type="pres">
      <dgm:prSet presAssocID="{02727AD8-0A9C-4DE9-8A1F-405A54EE28AF}" presName="parentLeftMargin" presStyleLbl="node1" presStyleIdx="0" presStyleCnt="5"/>
      <dgm:spPr/>
    </dgm:pt>
    <dgm:pt modelId="{F265DE4C-BD02-49B2-98D5-1A14E4861555}" type="pres">
      <dgm:prSet presAssocID="{02727AD8-0A9C-4DE9-8A1F-405A54EE28A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3E1EB2C-9111-474D-840D-750F56F31DC3}" type="pres">
      <dgm:prSet presAssocID="{02727AD8-0A9C-4DE9-8A1F-405A54EE28AF}" presName="negativeSpace" presStyleCnt="0"/>
      <dgm:spPr/>
    </dgm:pt>
    <dgm:pt modelId="{A4143317-6F38-4C2C-A2AD-8CC9837B501F}" type="pres">
      <dgm:prSet presAssocID="{02727AD8-0A9C-4DE9-8A1F-405A54EE28AF}" presName="childText" presStyleLbl="conFgAcc1" presStyleIdx="1" presStyleCnt="5">
        <dgm:presLayoutVars>
          <dgm:bulletEnabled val="1"/>
        </dgm:presLayoutVars>
      </dgm:prSet>
      <dgm:spPr/>
    </dgm:pt>
    <dgm:pt modelId="{B2A06A65-8CFC-4C82-9D2F-B835BBC0311B}" type="pres">
      <dgm:prSet presAssocID="{0E14041E-7C85-4A44-9DD5-1156A8EB909F}" presName="spaceBetweenRectangles" presStyleCnt="0"/>
      <dgm:spPr/>
    </dgm:pt>
    <dgm:pt modelId="{0DF58F77-4028-4902-91FA-11FE685B6C22}" type="pres">
      <dgm:prSet presAssocID="{CB199470-DB51-42B8-899D-8DF27F4B09C3}" presName="parentLin" presStyleCnt="0"/>
      <dgm:spPr/>
    </dgm:pt>
    <dgm:pt modelId="{3ABB93D6-6AD1-40C3-AE8C-87EE7D21CC04}" type="pres">
      <dgm:prSet presAssocID="{CB199470-DB51-42B8-899D-8DF27F4B09C3}" presName="parentLeftMargin" presStyleLbl="node1" presStyleIdx="1" presStyleCnt="5"/>
      <dgm:spPr/>
    </dgm:pt>
    <dgm:pt modelId="{1C434E87-DFB2-4A1E-BD3E-6698A428AAA0}" type="pres">
      <dgm:prSet presAssocID="{CB199470-DB51-42B8-899D-8DF27F4B09C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782E264-EDF5-4BEC-A362-BDA1A3AA2635}" type="pres">
      <dgm:prSet presAssocID="{CB199470-DB51-42B8-899D-8DF27F4B09C3}" presName="negativeSpace" presStyleCnt="0"/>
      <dgm:spPr/>
    </dgm:pt>
    <dgm:pt modelId="{3B06058B-13C8-4D03-8075-AF13A5838F0E}" type="pres">
      <dgm:prSet presAssocID="{CB199470-DB51-42B8-899D-8DF27F4B09C3}" presName="childText" presStyleLbl="conFgAcc1" presStyleIdx="2" presStyleCnt="5">
        <dgm:presLayoutVars>
          <dgm:bulletEnabled val="1"/>
        </dgm:presLayoutVars>
      </dgm:prSet>
      <dgm:spPr/>
    </dgm:pt>
    <dgm:pt modelId="{880DB7A9-E391-4ADE-86D5-E0431884E13A}" type="pres">
      <dgm:prSet presAssocID="{D351D579-D810-47BB-8910-27FEEE8FF3B8}" presName="spaceBetweenRectangles" presStyleCnt="0"/>
      <dgm:spPr/>
    </dgm:pt>
    <dgm:pt modelId="{08A33AE8-B878-469E-AD01-052FD1B328BA}" type="pres">
      <dgm:prSet presAssocID="{712A93FF-B0E9-488F-B2F9-91F39F7FD7F4}" presName="parentLin" presStyleCnt="0"/>
      <dgm:spPr/>
    </dgm:pt>
    <dgm:pt modelId="{8529B93D-9BA8-4071-8438-0D4BD288AE62}" type="pres">
      <dgm:prSet presAssocID="{712A93FF-B0E9-488F-B2F9-91F39F7FD7F4}" presName="parentLeftMargin" presStyleLbl="node1" presStyleIdx="2" presStyleCnt="5"/>
      <dgm:spPr/>
    </dgm:pt>
    <dgm:pt modelId="{947A990D-54CA-45AE-B7A4-84C83CB436B3}" type="pres">
      <dgm:prSet presAssocID="{712A93FF-B0E9-488F-B2F9-91F39F7FD7F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34EA547-0845-438C-AFCB-4BEE26B8E4B1}" type="pres">
      <dgm:prSet presAssocID="{712A93FF-B0E9-488F-B2F9-91F39F7FD7F4}" presName="negativeSpace" presStyleCnt="0"/>
      <dgm:spPr/>
    </dgm:pt>
    <dgm:pt modelId="{3C888E48-1E1A-4778-B8AD-F847425FE21C}" type="pres">
      <dgm:prSet presAssocID="{712A93FF-B0E9-488F-B2F9-91F39F7FD7F4}" presName="childText" presStyleLbl="conFgAcc1" presStyleIdx="3" presStyleCnt="5">
        <dgm:presLayoutVars>
          <dgm:bulletEnabled val="1"/>
        </dgm:presLayoutVars>
      </dgm:prSet>
      <dgm:spPr/>
    </dgm:pt>
    <dgm:pt modelId="{E408C6FC-C881-4967-8487-003FBD78C383}" type="pres">
      <dgm:prSet presAssocID="{89BC36F4-A138-49E5-8EC9-8DF2DF7413E4}" presName="spaceBetweenRectangles" presStyleCnt="0"/>
      <dgm:spPr/>
    </dgm:pt>
    <dgm:pt modelId="{83A5FD78-6BA5-49EB-871C-4E75B995349F}" type="pres">
      <dgm:prSet presAssocID="{D0B3691A-8124-469E-8AEE-A7DAE8F8443D}" presName="parentLin" presStyleCnt="0"/>
      <dgm:spPr/>
    </dgm:pt>
    <dgm:pt modelId="{95715DE5-36DD-4ABB-B47E-BB9B02A0BD7A}" type="pres">
      <dgm:prSet presAssocID="{D0B3691A-8124-469E-8AEE-A7DAE8F8443D}" presName="parentLeftMargin" presStyleLbl="node1" presStyleIdx="3" presStyleCnt="5"/>
      <dgm:spPr/>
    </dgm:pt>
    <dgm:pt modelId="{89A64957-73FF-416E-860F-6E1FF60C4CEF}" type="pres">
      <dgm:prSet presAssocID="{D0B3691A-8124-469E-8AEE-A7DAE8F8443D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BB8F412C-D51A-4EC8-AA57-BEF6B8A74129}" type="pres">
      <dgm:prSet presAssocID="{D0B3691A-8124-469E-8AEE-A7DAE8F8443D}" presName="negativeSpace" presStyleCnt="0"/>
      <dgm:spPr/>
    </dgm:pt>
    <dgm:pt modelId="{F9B71236-1B1E-4A34-A44B-186AE8FD13C9}" type="pres">
      <dgm:prSet presAssocID="{D0B3691A-8124-469E-8AEE-A7DAE8F8443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4A8EE05-903A-4414-8926-A47AA6496652}" srcId="{38E2B362-768A-4475-8D9D-5827FEBF8CAA}" destId="{3B48477D-789C-4C43-9498-95F638D2F8CE}" srcOrd="2" destOrd="0" parTransId="{2E774C1B-AEA6-4A64-9EC0-D2D1F67EDDA1}" sibTransId="{3BA950BF-F6AA-4093-9BCB-2FBE2912F21A}"/>
    <dgm:cxn modelId="{C5238F0A-C8D5-428E-BEB8-81E57BE5D68B}" srcId="{CB199470-DB51-42B8-899D-8DF27F4B09C3}" destId="{BF53DB0C-62E7-4F10-A4F1-9F89A60EFAB9}" srcOrd="2" destOrd="0" parTransId="{BF4CCCD7-D90B-4AAA-8590-FCB9FDD46505}" sibTransId="{2A570053-9E5A-4D42-AEB5-D1DF05F50C04}"/>
    <dgm:cxn modelId="{EA6FD00A-B4CF-4534-BC9A-0076837B89ED}" type="presOf" srcId="{ECEC21FC-05F3-4CB1-AB19-8CCB3117CF7A}" destId="{149831BA-F879-4FAF-8CEF-F77EF4CBA406}" srcOrd="0" destOrd="0" presId="urn:microsoft.com/office/officeart/2005/8/layout/list1"/>
    <dgm:cxn modelId="{7F610F16-54D0-4C9E-A992-DAAD4CF49CD6}" srcId="{2B0FA556-E41A-49F4-9E78-C24A0037B64D}" destId="{02727AD8-0A9C-4DE9-8A1F-405A54EE28AF}" srcOrd="1" destOrd="0" parTransId="{8A376DDA-0DC5-457E-9FB5-2605752AC970}" sibTransId="{0E14041E-7C85-4A44-9DD5-1156A8EB909F}"/>
    <dgm:cxn modelId="{8F500218-FB99-4507-81CE-EF2CCF809DC4}" type="presOf" srcId="{DC8B3B6A-FD2B-455A-8214-81253C7763C7}" destId="{F9B71236-1B1E-4A34-A44B-186AE8FD13C9}" srcOrd="0" destOrd="1" presId="urn:microsoft.com/office/officeart/2005/8/layout/list1"/>
    <dgm:cxn modelId="{E921B01B-77E7-4B89-A869-99AF716DACF5}" type="presOf" srcId="{2B0FA556-E41A-49F4-9E78-C24A0037B64D}" destId="{B472FC53-A403-44CE-8E6C-9073FD0014DF}" srcOrd="0" destOrd="0" presId="urn:microsoft.com/office/officeart/2005/8/layout/list1"/>
    <dgm:cxn modelId="{D6B0EB21-D16D-4DFC-88DA-902F83B72A69}" srcId="{D0B3691A-8124-469E-8AEE-A7DAE8F8443D}" destId="{8389EDB1-FEF5-4A20-8F5B-68CDED3C9F7B}" srcOrd="4" destOrd="0" parTransId="{CFB1374C-2854-4A24-BB56-4D7530FB73E7}" sibTransId="{82B84C20-4CE6-4021-8518-95F897CBF114}"/>
    <dgm:cxn modelId="{13C0DC25-018D-4AF4-B740-6B2C04051DFC}" srcId="{CB199470-DB51-42B8-899D-8DF27F4B09C3}" destId="{F06373D8-CF1C-4E00-823B-50C2A6E57B52}" srcOrd="1" destOrd="0" parTransId="{F28D77D1-3DD9-44F5-8784-9FC47DDF0DEF}" sibTransId="{EFDF2C02-023B-4EDE-832C-406CF3113548}"/>
    <dgm:cxn modelId="{EFBB9331-B5C6-480D-8CF5-7A7F965F6CAD}" type="presOf" srcId="{0EB47034-F63A-4073-BB77-55FB94BB3E3E}" destId="{F9B71236-1B1E-4A34-A44B-186AE8FD13C9}" srcOrd="0" destOrd="5" presId="urn:microsoft.com/office/officeart/2005/8/layout/list1"/>
    <dgm:cxn modelId="{09898E3B-9689-44A9-8977-9D7EF9A3E7BD}" srcId="{CB199470-DB51-42B8-899D-8DF27F4B09C3}" destId="{1AFF8DA9-7ADC-41FB-B981-E0B98E3F352D}" srcOrd="0" destOrd="0" parTransId="{E5B88630-2499-4E71-A962-1ADD316CD169}" sibTransId="{924C000F-EDA2-4A16-8801-98FE7E851833}"/>
    <dgm:cxn modelId="{69BFF45D-5A56-4450-841D-AB6964446113}" srcId="{2B0FA556-E41A-49F4-9E78-C24A0037B64D}" destId="{38E2B362-768A-4475-8D9D-5827FEBF8CAA}" srcOrd="0" destOrd="0" parTransId="{EF220829-4A66-442F-A37D-BE1482EC148A}" sibTransId="{CF40F1D5-6059-40D4-B379-7230FE782955}"/>
    <dgm:cxn modelId="{E3B66D5F-8EE5-447E-AC68-E3B36188B6A0}" type="presOf" srcId="{AD641C3E-6D8A-4C70-A629-FF399DE57B8F}" destId="{F9B71236-1B1E-4A34-A44B-186AE8FD13C9}" srcOrd="0" destOrd="3" presId="urn:microsoft.com/office/officeart/2005/8/layout/list1"/>
    <dgm:cxn modelId="{70BF835F-4166-4EEF-85AA-6425397FC14A}" type="presOf" srcId="{02727AD8-0A9C-4DE9-8A1F-405A54EE28AF}" destId="{EED546F9-69B1-4DFF-BDFD-BC75A48B2B00}" srcOrd="0" destOrd="0" presId="urn:microsoft.com/office/officeart/2005/8/layout/list1"/>
    <dgm:cxn modelId="{7DE86241-B5BF-4682-B4E3-CD2BA684D4BD}" srcId="{38E2B362-768A-4475-8D9D-5827FEBF8CAA}" destId="{ECEC21FC-05F3-4CB1-AB19-8CCB3117CF7A}" srcOrd="0" destOrd="0" parTransId="{8E2B87DB-2F5F-43F6-A409-2005F2EB0DDC}" sibTransId="{A406DD31-D86F-4FEA-969B-A7B7CC0B1147}"/>
    <dgm:cxn modelId="{F17E0F44-FFB6-47EA-9AC9-9CCA55F9FED5}" type="presOf" srcId="{A35164FD-8A7A-4736-87F0-A0CF2820737B}" destId="{149831BA-F879-4FAF-8CEF-F77EF4CBA406}" srcOrd="0" destOrd="1" presId="urn:microsoft.com/office/officeart/2005/8/layout/list1"/>
    <dgm:cxn modelId="{FA4BFD48-A9FA-4781-A1B6-6C997BFDF9B0}" type="presOf" srcId="{02727AD8-0A9C-4DE9-8A1F-405A54EE28AF}" destId="{F265DE4C-BD02-49B2-98D5-1A14E4861555}" srcOrd="1" destOrd="0" presId="urn:microsoft.com/office/officeart/2005/8/layout/list1"/>
    <dgm:cxn modelId="{D47F336A-CEC5-4EE2-95B4-EB101C04D681}" type="presOf" srcId="{F06373D8-CF1C-4E00-823B-50C2A6E57B52}" destId="{3B06058B-13C8-4D03-8075-AF13A5838F0E}" srcOrd="0" destOrd="1" presId="urn:microsoft.com/office/officeart/2005/8/layout/list1"/>
    <dgm:cxn modelId="{4D165672-10E3-47BE-A09A-523A9680F340}" type="presOf" srcId="{A7E8B1BE-E65D-46C7-9F94-0D47ED8D34BE}" destId="{F9B71236-1B1E-4A34-A44B-186AE8FD13C9}" srcOrd="0" destOrd="2" presId="urn:microsoft.com/office/officeart/2005/8/layout/list1"/>
    <dgm:cxn modelId="{4B384175-CB8E-47A1-A63F-43338378A7FC}" type="presOf" srcId="{712A93FF-B0E9-488F-B2F9-91F39F7FD7F4}" destId="{8529B93D-9BA8-4071-8438-0D4BD288AE62}" srcOrd="0" destOrd="0" presId="urn:microsoft.com/office/officeart/2005/8/layout/list1"/>
    <dgm:cxn modelId="{AA223E58-C162-468B-BBA8-F653302DD0F5}" type="presOf" srcId="{3B48477D-789C-4C43-9498-95F638D2F8CE}" destId="{149831BA-F879-4FAF-8CEF-F77EF4CBA406}" srcOrd="0" destOrd="2" presId="urn:microsoft.com/office/officeart/2005/8/layout/list1"/>
    <dgm:cxn modelId="{8FE2865A-36F2-4DF4-A257-9AA5D5EA7B78}" type="presOf" srcId="{CB199470-DB51-42B8-899D-8DF27F4B09C3}" destId="{3ABB93D6-6AD1-40C3-AE8C-87EE7D21CC04}" srcOrd="0" destOrd="0" presId="urn:microsoft.com/office/officeart/2005/8/layout/list1"/>
    <dgm:cxn modelId="{1990F283-9AE9-4373-8D9B-FB5D65B47761}" srcId="{02727AD8-0A9C-4DE9-8A1F-405A54EE28AF}" destId="{53955A3E-F7B0-41B1-AFF6-DEF499929CB8}" srcOrd="0" destOrd="0" parTransId="{A67C48C8-72B7-4A93-A497-C3199A06C09E}" sibTransId="{ED032887-929A-42FF-915D-512E8D782FF5}"/>
    <dgm:cxn modelId="{7DFD7D85-517C-46F8-9E20-1EEA3AA42E54}" srcId="{2B0FA556-E41A-49F4-9E78-C24A0037B64D}" destId="{CB199470-DB51-42B8-899D-8DF27F4B09C3}" srcOrd="2" destOrd="0" parTransId="{0334E23F-750F-4A8B-93DF-8C9B6C8E5E85}" sibTransId="{D351D579-D810-47BB-8910-27FEEE8FF3B8}"/>
    <dgm:cxn modelId="{BD3ED286-F7E6-4E65-B300-C9E4730013F9}" type="presOf" srcId="{CB199470-DB51-42B8-899D-8DF27F4B09C3}" destId="{1C434E87-DFB2-4A1E-BD3E-6698A428AAA0}" srcOrd="1" destOrd="0" presId="urn:microsoft.com/office/officeart/2005/8/layout/list1"/>
    <dgm:cxn modelId="{E4C9E68A-B160-4AB3-B68B-FC83835472AE}" srcId="{D0B3691A-8124-469E-8AEE-A7DAE8F8443D}" destId="{F5D52218-7755-4505-9047-E66AE4DA1236}" srcOrd="0" destOrd="0" parTransId="{3DF9FDDC-25A6-4277-83FF-09C26E6B1910}" sibTransId="{45E4980E-9926-47A1-A66E-29B65AB6E471}"/>
    <dgm:cxn modelId="{CC664397-700E-4641-9FC5-19E6C3A43AD0}" srcId="{712A93FF-B0E9-488F-B2F9-91F39F7FD7F4}" destId="{878CCF3C-8732-4090-9219-319FFEADBD28}" srcOrd="0" destOrd="0" parTransId="{CF7D6544-0FB0-486B-82C8-C70B10D0AA42}" sibTransId="{FF91DB26-17C7-45CF-BEAC-B6BEC1447B38}"/>
    <dgm:cxn modelId="{BDCF979A-4B8B-4CD0-AE73-610FC3E67ACA}" type="presOf" srcId="{BF53DB0C-62E7-4F10-A4F1-9F89A60EFAB9}" destId="{3B06058B-13C8-4D03-8075-AF13A5838F0E}" srcOrd="0" destOrd="2" presId="urn:microsoft.com/office/officeart/2005/8/layout/list1"/>
    <dgm:cxn modelId="{CD337B9D-7C6F-476E-92C2-45E701106FF7}" type="presOf" srcId="{53955A3E-F7B0-41B1-AFF6-DEF499929CB8}" destId="{A4143317-6F38-4C2C-A2AD-8CC9837B501F}" srcOrd="0" destOrd="0" presId="urn:microsoft.com/office/officeart/2005/8/layout/list1"/>
    <dgm:cxn modelId="{E59C809D-629B-4407-8192-5EABF7189102}" type="presOf" srcId="{D0B3691A-8124-469E-8AEE-A7DAE8F8443D}" destId="{95715DE5-36DD-4ABB-B47E-BB9B02A0BD7A}" srcOrd="0" destOrd="0" presId="urn:microsoft.com/office/officeart/2005/8/layout/list1"/>
    <dgm:cxn modelId="{7498FFA1-DC18-47CB-868F-F6228D615741}" type="presOf" srcId="{712A93FF-B0E9-488F-B2F9-91F39F7FD7F4}" destId="{947A990D-54CA-45AE-B7A4-84C83CB436B3}" srcOrd="1" destOrd="0" presId="urn:microsoft.com/office/officeart/2005/8/layout/list1"/>
    <dgm:cxn modelId="{255C27A7-358F-4A5F-8F56-5179BC142E3A}" srcId="{2B0FA556-E41A-49F4-9E78-C24A0037B64D}" destId="{712A93FF-B0E9-488F-B2F9-91F39F7FD7F4}" srcOrd="3" destOrd="0" parTransId="{F366F152-C13D-440E-8990-BDA903EC086B}" sibTransId="{89BC36F4-A138-49E5-8EC9-8DF2DF7413E4}"/>
    <dgm:cxn modelId="{EEA1ECB4-E541-4A56-A05E-339911B018A4}" srcId="{D0B3691A-8124-469E-8AEE-A7DAE8F8443D}" destId="{0EB47034-F63A-4073-BB77-55FB94BB3E3E}" srcOrd="5" destOrd="0" parTransId="{CEFF06FE-C37F-482F-B9CC-2F182761D1B7}" sibTransId="{0F3CDBD8-DA6E-4F6F-BE74-24B58A3F4380}"/>
    <dgm:cxn modelId="{46D11CBA-D3F2-4AB5-B458-152169C7D21C}" type="presOf" srcId="{1AFF8DA9-7ADC-41FB-B981-E0B98E3F352D}" destId="{3B06058B-13C8-4D03-8075-AF13A5838F0E}" srcOrd="0" destOrd="0" presId="urn:microsoft.com/office/officeart/2005/8/layout/list1"/>
    <dgm:cxn modelId="{068186BE-3294-480F-866C-FC3EB42EEEFD}" type="presOf" srcId="{D0B3691A-8124-469E-8AEE-A7DAE8F8443D}" destId="{89A64957-73FF-416E-860F-6E1FF60C4CEF}" srcOrd="1" destOrd="0" presId="urn:microsoft.com/office/officeart/2005/8/layout/list1"/>
    <dgm:cxn modelId="{E9ADE8CA-F27D-4540-89F0-64888DCB96D7}" srcId="{D0B3691A-8124-469E-8AEE-A7DAE8F8443D}" destId="{DC8B3B6A-FD2B-455A-8214-81253C7763C7}" srcOrd="1" destOrd="0" parTransId="{DC19D00C-9EE1-40A7-95D5-0B6E9F555B93}" sibTransId="{59ECD958-FB13-4241-B53C-91F5E6A6E302}"/>
    <dgm:cxn modelId="{CA79EFD3-F841-4F7F-ADEC-FCD0F6E52948}" type="presOf" srcId="{8389EDB1-FEF5-4A20-8F5B-68CDED3C9F7B}" destId="{F9B71236-1B1E-4A34-A44B-186AE8FD13C9}" srcOrd="0" destOrd="4" presId="urn:microsoft.com/office/officeart/2005/8/layout/list1"/>
    <dgm:cxn modelId="{4A251DD7-988A-4D31-8D47-32D0E1BF35ED}" type="presOf" srcId="{38E2B362-768A-4475-8D9D-5827FEBF8CAA}" destId="{0EEEA2CC-55A9-40F7-A5D1-1DDE74CA969F}" srcOrd="0" destOrd="0" presId="urn:microsoft.com/office/officeart/2005/8/layout/list1"/>
    <dgm:cxn modelId="{C18009DE-A21F-46E6-8637-5A85F1CB1DFC}" srcId="{2B0FA556-E41A-49F4-9E78-C24A0037B64D}" destId="{D0B3691A-8124-469E-8AEE-A7DAE8F8443D}" srcOrd="4" destOrd="0" parTransId="{11E260A2-D0B7-4862-A34B-B1B25A9EB46E}" sibTransId="{4878D4EE-556A-4F2B-98C0-89061956DA5E}"/>
    <dgm:cxn modelId="{E6067BE1-44AA-4BEE-B619-06716E39E9BF}" type="presOf" srcId="{38E2B362-768A-4475-8D9D-5827FEBF8CAA}" destId="{E433022B-F82C-4B8C-8174-BB65F2994F91}" srcOrd="1" destOrd="0" presId="urn:microsoft.com/office/officeart/2005/8/layout/list1"/>
    <dgm:cxn modelId="{8C49A2E5-0FD0-4632-9FC3-C376BD5A10CC}" type="presOf" srcId="{F5D52218-7755-4505-9047-E66AE4DA1236}" destId="{F9B71236-1B1E-4A34-A44B-186AE8FD13C9}" srcOrd="0" destOrd="0" presId="urn:microsoft.com/office/officeart/2005/8/layout/list1"/>
    <dgm:cxn modelId="{3D6DB4EA-E554-4C7F-BAAD-68212822ADC5}" srcId="{38E2B362-768A-4475-8D9D-5827FEBF8CAA}" destId="{A35164FD-8A7A-4736-87F0-A0CF2820737B}" srcOrd="1" destOrd="0" parTransId="{E0DD6193-DB48-40C3-95D9-E9F78203A4A9}" sibTransId="{D5CD2DCE-30EC-4C2B-8F3A-CC3F67374466}"/>
    <dgm:cxn modelId="{CA03DEEB-A9E4-4002-8510-9F69BD1644E9}" srcId="{D0B3691A-8124-469E-8AEE-A7DAE8F8443D}" destId="{AD641C3E-6D8A-4C70-A629-FF399DE57B8F}" srcOrd="3" destOrd="0" parTransId="{C42A514F-1B44-43E6-A6D5-472E99044856}" sibTransId="{2248C982-38A3-4398-A78C-C3F0105BAD32}"/>
    <dgm:cxn modelId="{EB31BDF1-8E94-48AE-8A8E-1736C7442E79}" srcId="{D0B3691A-8124-469E-8AEE-A7DAE8F8443D}" destId="{A7E8B1BE-E65D-46C7-9F94-0D47ED8D34BE}" srcOrd="2" destOrd="0" parTransId="{0D3A7259-2CDA-4CA7-BFE5-7EB4CF88F5CB}" sibTransId="{52D1DB50-1E75-4742-8858-39C7DCF03B00}"/>
    <dgm:cxn modelId="{4EBFCCF2-B60C-4C1E-932E-A9A1E1D881ED}" type="presOf" srcId="{878CCF3C-8732-4090-9219-319FFEADBD28}" destId="{3C888E48-1E1A-4778-B8AD-F847425FE21C}" srcOrd="0" destOrd="0" presId="urn:microsoft.com/office/officeart/2005/8/layout/list1"/>
    <dgm:cxn modelId="{B66A7919-1252-46D1-9F75-A4DB80FE6686}" type="presParOf" srcId="{B472FC53-A403-44CE-8E6C-9073FD0014DF}" destId="{5AB63C3A-F798-4E93-B90C-8F77B87C93EB}" srcOrd="0" destOrd="0" presId="urn:microsoft.com/office/officeart/2005/8/layout/list1"/>
    <dgm:cxn modelId="{3770A121-185B-4AC5-BCD9-98F17A9FE35E}" type="presParOf" srcId="{5AB63C3A-F798-4E93-B90C-8F77B87C93EB}" destId="{0EEEA2CC-55A9-40F7-A5D1-1DDE74CA969F}" srcOrd="0" destOrd="0" presId="urn:microsoft.com/office/officeart/2005/8/layout/list1"/>
    <dgm:cxn modelId="{404FCCB5-A839-46F3-BB76-D65951EF2D61}" type="presParOf" srcId="{5AB63C3A-F798-4E93-B90C-8F77B87C93EB}" destId="{E433022B-F82C-4B8C-8174-BB65F2994F91}" srcOrd="1" destOrd="0" presId="urn:microsoft.com/office/officeart/2005/8/layout/list1"/>
    <dgm:cxn modelId="{893F9FAC-A0D0-4149-B691-D09AA045EE7E}" type="presParOf" srcId="{B472FC53-A403-44CE-8E6C-9073FD0014DF}" destId="{B47FAD74-A233-410E-8499-70641183D02C}" srcOrd="1" destOrd="0" presId="urn:microsoft.com/office/officeart/2005/8/layout/list1"/>
    <dgm:cxn modelId="{B77C77E3-B1D2-4994-96AD-31E985316341}" type="presParOf" srcId="{B472FC53-A403-44CE-8E6C-9073FD0014DF}" destId="{149831BA-F879-4FAF-8CEF-F77EF4CBA406}" srcOrd="2" destOrd="0" presId="urn:microsoft.com/office/officeart/2005/8/layout/list1"/>
    <dgm:cxn modelId="{CEFF76FA-7A04-4229-B615-49AED2459187}" type="presParOf" srcId="{B472FC53-A403-44CE-8E6C-9073FD0014DF}" destId="{8B535C4D-35FC-43DB-89C1-F70E50A01734}" srcOrd="3" destOrd="0" presId="urn:microsoft.com/office/officeart/2005/8/layout/list1"/>
    <dgm:cxn modelId="{CEA7CBBE-119F-416F-B1A2-148EFD76841A}" type="presParOf" srcId="{B472FC53-A403-44CE-8E6C-9073FD0014DF}" destId="{8028AD5D-B9E7-4B8B-8818-1332CC54A78A}" srcOrd="4" destOrd="0" presId="urn:microsoft.com/office/officeart/2005/8/layout/list1"/>
    <dgm:cxn modelId="{39C4C876-BA6F-44AC-901F-BDCE5BF067BB}" type="presParOf" srcId="{8028AD5D-B9E7-4B8B-8818-1332CC54A78A}" destId="{EED546F9-69B1-4DFF-BDFD-BC75A48B2B00}" srcOrd="0" destOrd="0" presId="urn:microsoft.com/office/officeart/2005/8/layout/list1"/>
    <dgm:cxn modelId="{A637976D-BEA5-47B3-B79C-5BED3EB41897}" type="presParOf" srcId="{8028AD5D-B9E7-4B8B-8818-1332CC54A78A}" destId="{F265DE4C-BD02-49B2-98D5-1A14E4861555}" srcOrd="1" destOrd="0" presId="urn:microsoft.com/office/officeart/2005/8/layout/list1"/>
    <dgm:cxn modelId="{529FC518-81B3-4F1E-89BF-B41A7195E9ED}" type="presParOf" srcId="{B472FC53-A403-44CE-8E6C-9073FD0014DF}" destId="{33E1EB2C-9111-474D-840D-750F56F31DC3}" srcOrd="5" destOrd="0" presId="urn:microsoft.com/office/officeart/2005/8/layout/list1"/>
    <dgm:cxn modelId="{32BC4607-B7FB-48E2-A742-4BC3415AAB7D}" type="presParOf" srcId="{B472FC53-A403-44CE-8E6C-9073FD0014DF}" destId="{A4143317-6F38-4C2C-A2AD-8CC9837B501F}" srcOrd="6" destOrd="0" presId="urn:microsoft.com/office/officeart/2005/8/layout/list1"/>
    <dgm:cxn modelId="{B8170D50-E237-406A-8833-872D045BB836}" type="presParOf" srcId="{B472FC53-A403-44CE-8E6C-9073FD0014DF}" destId="{B2A06A65-8CFC-4C82-9D2F-B835BBC0311B}" srcOrd="7" destOrd="0" presId="urn:microsoft.com/office/officeart/2005/8/layout/list1"/>
    <dgm:cxn modelId="{273B9160-4779-4D07-96A7-D59FB52C8442}" type="presParOf" srcId="{B472FC53-A403-44CE-8E6C-9073FD0014DF}" destId="{0DF58F77-4028-4902-91FA-11FE685B6C22}" srcOrd="8" destOrd="0" presId="urn:microsoft.com/office/officeart/2005/8/layout/list1"/>
    <dgm:cxn modelId="{62814F03-7D97-4ACC-94E8-639AAC207B5B}" type="presParOf" srcId="{0DF58F77-4028-4902-91FA-11FE685B6C22}" destId="{3ABB93D6-6AD1-40C3-AE8C-87EE7D21CC04}" srcOrd="0" destOrd="0" presId="urn:microsoft.com/office/officeart/2005/8/layout/list1"/>
    <dgm:cxn modelId="{998A90C7-505D-4251-B57D-2A2B2D9105B4}" type="presParOf" srcId="{0DF58F77-4028-4902-91FA-11FE685B6C22}" destId="{1C434E87-DFB2-4A1E-BD3E-6698A428AAA0}" srcOrd="1" destOrd="0" presId="urn:microsoft.com/office/officeart/2005/8/layout/list1"/>
    <dgm:cxn modelId="{067A3FBB-378D-4A1E-A23E-F5F0A7EBC08E}" type="presParOf" srcId="{B472FC53-A403-44CE-8E6C-9073FD0014DF}" destId="{5782E264-EDF5-4BEC-A362-BDA1A3AA2635}" srcOrd="9" destOrd="0" presId="urn:microsoft.com/office/officeart/2005/8/layout/list1"/>
    <dgm:cxn modelId="{6A8E79B8-4FF2-480A-819B-E2A39CD873B0}" type="presParOf" srcId="{B472FC53-A403-44CE-8E6C-9073FD0014DF}" destId="{3B06058B-13C8-4D03-8075-AF13A5838F0E}" srcOrd="10" destOrd="0" presId="urn:microsoft.com/office/officeart/2005/8/layout/list1"/>
    <dgm:cxn modelId="{B54FD4DC-9D98-4274-96C4-45A7F65A3935}" type="presParOf" srcId="{B472FC53-A403-44CE-8E6C-9073FD0014DF}" destId="{880DB7A9-E391-4ADE-86D5-E0431884E13A}" srcOrd="11" destOrd="0" presId="urn:microsoft.com/office/officeart/2005/8/layout/list1"/>
    <dgm:cxn modelId="{2B26F1D2-B220-461E-A8F8-021CC33B6E17}" type="presParOf" srcId="{B472FC53-A403-44CE-8E6C-9073FD0014DF}" destId="{08A33AE8-B878-469E-AD01-052FD1B328BA}" srcOrd="12" destOrd="0" presId="urn:microsoft.com/office/officeart/2005/8/layout/list1"/>
    <dgm:cxn modelId="{370E8E7F-B21F-40A2-8379-2A93FA68FF71}" type="presParOf" srcId="{08A33AE8-B878-469E-AD01-052FD1B328BA}" destId="{8529B93D-9BA8-4071-8438-0D4BD288AE62}" srcOrd="0" destOrd="0" presId="urn:microsoft.com/office/officeart/2005/8/layout/list1"/>
    <dgm:cxn modelId="{482B17AF-80E8-4EF0-BA71-26933CB1A403}" type="presParOf" srcId="{08A33AE8-B878-469E-AD01-052FD1B328BA}" destId="{947A990D-54CA-45AE-B7A4-84C83CB436B3}" srcOrd="1" destOrd="0" presId="urn:microsoft.com/office/officeart/2005/8/layout/list1"/>
    <dgm:cxn modelId="{7ED683F7-A78D-46C3-B656-6E3256683EB6}" type="presParOf" srcId="{B472FC53-A403-44CE-8E6C-9073FD0014DF}" destId="{034EA547-0845-438C-AFCB-4BEE26B8E4B1}" srcOrd="13" destOrd="0" presId="urn:microsoft.com/office/officeart/2005/8/layout/list1"/>
    <dgm:cxn modelId="{F722B630-F790-4E11-AD57-B6347C37B322}" type="presParOf" srcId="{B472FC53-A403-44CE-8E6C-9073FD0014DF}" destId="{3C888E48-1E1A-4778-B8AD-F847425FE21C}" srcOrd="14" destOrd="0" presId="urn:microsoft.com/office/officeart/2005/8/layout/list1"/>
    <dgm:cxn modelId="{D40D2EBF-8876-4F67-BDA9-B1487BA83E94}" type="presParOf" srcId="{B472FC53-A403-44CE-8E6C-9073FD0014DF}" destId="{E408C6FC-C881-4967-8487-003FBD78C383}" srcOrd="15" destOrd="0" presId="urn:microsoft.com/office/officeart/2005/8/layout/list1"/>
    <dgm:cxn modelId="{4C99E850-0835-4335-BB28-814D1B876A10}" type="presParOf" srcId="{B472FC53-A403-44CE-8E6C-9073FD0014DF}" destId="{83A5FD78-6BA5-49EB-871C-4E75B995349F}" srcOrd="16" destOrd="0" presId="urn:microsoft.com/office/officeart/2005/8/layout/list1"/>
    <dgm:cxn modelId="{03FD62A3-A0BC-438F-ABA6-6CB4B23802EB}" type="presParOf" srcId="{83A5FD78-6BA5-49EB-871C-4E75B995349F}" destId="{95715DE5-36DD-4ABB-B47E-BB9B02A0BD7A}" srcOrd="0" destOrd="0" presId="urn:microsoft.com/office/officeart/2005/8/layout/list1"/>
    <dgm:cxn modelId="{C5CAD46C-2E70-4E2C-AEDE-7211D9222CCF}" type="presParOf" srcId="{83A5FD78-6BA5-49EB-871C-4E75B995349F}" destId="{89A64957-73FF-416E-860F-6E1FF60C4CEF}" srcOrd="1" destOrd="0" presId="urn:microsoft.com/office/officeart/2005/8/layout/list1"/>
    <dgm:cxn modelId="{A0B49BDF-BF52-4D64-BA9F-79FDCA061390}" type="presParOf" srcId="{B472FC53-A403-44CE-8E6C-9073FD0014DF}" destId="{BB8F412C-D51A-4EC8-AA57-BEF6B8A74129}" srcOrd="17" destOrd="0" presId="urn:microsoft.com/office/officeart/2005/8/layout/list1"/>
    <dgm:cxn modelId="{7F5DC581-AAF6-483B-81D2-FFD06D65B823}" type="presParOf" srcId="{B472FC53-A403-44CE-8E6C-9073FD0014DF}" destId="{F9B71236-1B1E-4A34-A44B-186AE8FD13C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A1908C-41C8-4CCC-9A39-71FAABC534A6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B7E0E-783F-415D-BF1B-01EACF80E05F}">
      <dgm:prSet/>
      <dgm:spPr/>
      <dgm:t>
        <a:bodyPr/>
        <a:lstStyle/>
        <a:p>
          <a:r>
            <a:rPr lang="en-US" dirty="0"/>
            <a:t>Pharmacy Technician-</a:t>
          </a:r>
        </a:p>
        <a:p>
          <a:r>
            <a:rPr lang="en-US" dirty="0"/>
            <a:t>2 Years, Part-time</a:t>
          </a:r>
        </a:p>
      </dgm:t>
    </dgm:pt>
    <dgm:pt modelId="{E29234E3-4F6E-4F5D-9EA6-DD80287E7EE8}" type="parTrans" cxnId="{E9E1F094-1AE1-4CF3-96A0-6274997F6300}">
      <dgm:prSet/>
      <dgm:spPr/>
      <dgm:t>
        <a:bodyPr/>
        <a:lstStyle/>
        <a:p>
          <a:endParaRPr lang="en-US"/>
        </a:p>
      </dgm:t>
    </dgm:pt>
    <dgm:pt modelId="{1F9B2074-20EB-40AA-878F-D49A3729E75D}" type="sibTrans" cxnId="{E9E1F094-1AE1-4CF3-96A0-6274997F6300}">
      <dgm:prSet/>
      <dgm:spPr/>
      <dgm:t>
        <a:bodyPr/>
        <a:lstStyle/>
        <a:p>
          <a:endParaRPr lang="en-US"/>
        </a:p>
      </dgm:t>
    </dgm:pt>
    <dgm:pt modelId="{F20A7817-E71E-4B2E-9100-366AF9199713}">
      <dgm:prSet/>
      <dgm:spPr/>
      <dgm:t>
        <a:bodyPr/>
        <a:lstStyle/>
        <a:p>
          <a:r>
            <a:rPr lang="en-US" dirty="0"/>
            <a:t>Medical Coder Biller -</a:t>
          </a:r>
        </a:p>
        <a:p>
          <a:r>
            <a:rPr lang="en-US" dirty="0"/>
            <a:t>2 Years, Part-time</a:t>
          </a:r>
        </a:p>
      </dgm:t>
    </dgm:pt>
    <dgm:pt modelId="{FE323FF6-45AB-4B74-A933-504093EE4707}" type="parTrans" cxnId="{54F86C72-0DBA-48EA-A6A5-AD8469980FCA}">
      <dgm:prSet/>
      <dgm:spPr/>
      <dgm:t>
        <a:bodyPr/>
        <a:lstStyle/>
        <a:p>
          <a:endParaRPr lang="en-US"/>
        </a:p>
      </dgm:t>
    </dgm:pt>
    <dgm:pt modelId="{D8163256-CAFB-48EE-A0D7-09C197B81B43}" type="sibTrans" cxnId="{54F86C72-0DBA-48EA-A6A5-AD8469980FCA}">
      <dgm:prSet/>
      <dgm:spPr/>
      <dgm:t>
        <a:bodyPr/>
        <a:lstStyle/>
        <a:p>
          <a:endParaRPr lang="en-US"/>
        </a:p>
      </dgm:t>
    </dgm:pt>
    <dgm:pt modelId="{88D8E43E-50F5-42AE-B2BB-E2C52284EED1}">
      <dgm:prSet/>
      <dgm:spPr/>
      <dgm:t>
        <a:bodyPr/>
        <a:lstStyle/>
        <a:p>
          <a:r>
            <a:rPr lang="en-US" dirty="0"/>
            <a:t>Medical Assisting- (Phlebotomy)</a:t>
          </a:r>
        </a:p>
        <a:p>
          <a:r>
            <a:rPr lang="en-US" dirty="0"/>
            <a:t>2 Years+, Part-time, Plus summer semester internship</a:t>
          </a:r>
        </a:p>
      </dgm:t>
    </dgm:pt>
    <dgm:pt modelId="{23DF2EE4-D14C-4442-BB7E-EAA1EB2C1E0E}" type="parTrans" cxnId="{23106D28-1AED-4C85-9972-5330899789A0}">
      <dgm:prSet/>
      <dgm:spPr/>
      <dgm:t>
        <a:bodyPr/>
        <a:lstStyle/>
        <a:p>
          <a:endParaRPr lang="en-US"/>
        </a:p>
      </dgm:t>
    </dgm:pt>
    <dgm:pt modelId="{BC614613-531C-4E61-8859-341D89F170DF}" type="sibTrans" cxnId="{23106D28-1AED-4C85-9972-5330899789A0}">
      <dgm:prSet/>
      <dgm:spPr/>
      <dgm:t>
        <a:bodyPr/>
        <a:lstStyle/>
        <a:p>
          <a:endParaRPr lang="en-US"/>
        </a:p>
      </dgm:t>
    </dgm:pt>
    <dgm:pt modelId="{9563CD81-604F-496D-B8CC-9002C480B310}" type="pres">
      <dgm:prSet presAssocID="{DEA1908C-41C8-4CCC-9A39-71FAABC534A6}" presName="linear" presStyleCnt="0">
        <dgm:presLayoutVars>
          <dgm:animLvl val="lvl"/>
          <dgm:resizeHandles val="exact"/>
        </dgm:presLayoutVars>
      </dgm:prSet>
      <dgm:spPr/>
    </dgm:pt>
    <dgm:pt modelId="{3AAC4A73-619E-432F-833C-3C452E7B616F}" type="pres">
      <dgm:prSet presAssocID="{940B7E0E-783F-415D-BF1B-01EACF80E05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C3069FA-788F-4B76-8EFB-E83042260961}" type="pres">
      <dgm:prSet presAssocID="{1F9B2074-20EB-40AA-878F-D49A3729E75D}" presName="spacer" presStyleCnt="0"/>
      <dgm:spPr/>
    </dgm:pt>
    <dgm:pt modelId="{D10B4E2E-AF4E-43DF-AA75-B0767900508C}" type="pres">
      <dgm:prSet presAssocID="{F20A7817-E71E-4B2E-9100-366AF919971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FB298C2-391E-43F9-B008-818CBACA444B}" type="pres">
      <dgm:prSet presAssocID="{D8163256-CAFB-48EE-A0D7-09C197B81B43}" presName="spacer" presStyleCnt="0"/>
      <dgm:spPr/>
    </dgm:pt>
    <dgm:pt modelId="{43A3078F-0ACF-460D-B66A-8C40B6185E6B}" type="pres">
      <dgm:prSet presAssocID="{88D8E43E-50F5-42AE-B2BB-E2C52284EED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A80FB16-5D00-414D-B669-368D63E5DB5D}" type="presOf" srcId="{940B7E0E-783F-415D-BF1B-01EACF80E05F}" destId="{3AAC4A73-619E-432F-833C-3C452E7B616F}" srcOrd="0" destOrd="0" presId="urn:microsoft.com/office/officeart/2005/8/layout/vList2"/>
    <dgm:cxn modelId="{23106D28-1AED-4C85-9972-5330899789A0}" srcId="{DEA1908C-41C8-4CCC-9A39-71FAABC534A6}" destId="{88D8E43E-50F5-42AE-B2BB-E2C52284EED1}" srcOrd="2" destOrd="0" parTransId="{23DF2EE4-D14C-4442-BB7E-EAA1EB2C1E0E}" sibTransId="{BC614613-531C-4E61-8859-341D89F170DF}"/>
    <dgm:cxn modelId="{1100A035-0431-49D2-85A4-26EF031A533B}" type="presOf" srcId="{F20A7817-E71E-4B2E-9100-366AF9199713}" destId="{D10B4E2E-AF4E-43DF-AA75-B0767900508C}" srcOrd="0" destOrd="0" presId="urn:microsoft.com/office/officeart/2005/8/layout/vList2"/>
    <dgm:cxn modelId="{54F86C72-0DBA-48EA-A6A5-AD8469980FCA}" srcId="{DEA1908C-41C8-4CCC-9A39-71FAABC534A6}" destId="{F20A7817-E71E-4B2E-9100-366AF9199713}" srcOrd="1" destOrd="0" parTransId="{FE323FF6-45AB-4B74-A933-504093EE4707}" sibTransId="{D8163256-CAFB-48EE-A0D7-09C197B81B43}"/>
    <dgm:cxn modelId="{104E0990-E749-4DA3-8F2C-B291F371FECC}" type="presOf" srcId="{88D8E43E-50F5-42AE-B2BB-E2C52284EED1}" destId="{43A3078F-0ACF-460D-B66A-8C40B6185E6B}" srcOrd="0" destOrd="0" presId="urn:microsoft.com/office/officeart/2005/8/layout/vList2"/>
    <dgm:cxn modelId="{E9E1F094-1AE1-4CF3-96A0-6274997F6300}" srcId="{DEA1908C-41C8-4CCC-9A39-71FAABC534A6}" destId="{940B7E0E-783F-415D-BF1B-01EACF80E05F}" srcOrd="0" destOrd="0" parTransId="{E29234E3-4F6E-4F5D-9EA6-DD80287E7EE8}" sibTransId="{1F9B2074-20EB-40AA-878F-D49A3729E75D}"/>
    <dgm:cxn modelId="{FC6428AD-7DFA-4265-BF6A-E78B399DCEFB}" type="presOf" srcId="{DEA1908C-41C8-4CCC-9A39-71FAABC534A6}" destId="{9563CD81-604F-496D-B8CC-9002C480B310}" srcOrd="0" destOrd="0" presId="urn:microsoft.com/office/officeart/2005/8/layout/vList2"/>
    <dgm:cxn modelId="{E58FA529-CAA6-40A4-8225-BE3116F2CED7}" type="presParOf" srcId="{9563CD81-604F-496D-B8CC-9002C480B310}" destId="{3AAC4A73-619E-432F-833C-3C452E7B616F}" srcOrd="0" destOrd="0" presId="urn:microsoft.com/office/officeart/2005/8/layout/vList2"/>
    <dgm:cxn modelId="{AE290B82-6454-4295-9EB2-1457F8EB7967}" type="presParOf" srcId="{9563CD81-604F-496D-B8CC-9002C480B310}" destId="{9C3069FA-788F-4B76-8EFB-E83042260961}" srcOrd="1" destOrd="0" presId="urn:microsoft.com/office/officeart/2005/8/layout/vList2"/>
    <dgm:cxn modelId="{4D592E63-9EA6-447F-809A-73B393A810E2}" type="presParOf" srcId="{9563CD81-604F-496D-B8CC-9002C480B310}" destId="{D10B4E2E-AF4E-43DF-AA75-B0767900508C}" srcOrd="2" destOrd="0" presId="urn:microsoft.com/office/officeart/2005/8/layout/vList2"/>
    <dgm:cxn modelId="{1440B08A-184B-4341-8584-10008069D0F7}" type="presParOf" srcId="{9563CD81-604F-496D-B8CC-9002C480B310}" destId="{8FB298C2-391E-43F9-B008-818CBACA444B}" srcOrd="3" destOrd="0" presId="urn:microsoft.com/office/officeart/2005/8/layout/vList2"/>
    <dgm:cxn modelId="{D09DFD42-F1BD-4E2F-A886-4735AF47A883}" type="presParOf" srcId="{9563CD81-604F-496D-B8CC-9002C480B310}" destId="{43A3078F-0ACF-460D-B66A-8C40B6185E6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248B01-41DA-4A0A-8DB4-CED849465C5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D29D241-8144-4E30-8133-839FF07CB257}">
      <dgm:prSet custT="1"/>
      <dgm:spPr>
        <a:ln>
          <a:solidFill>
            <a:srgbClr val="00B0F0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Complete both Choice and PATHS </a:t>
          </a:r>
          <a:r>
            <a:rPr lang="en-US" sz="1800" dirty="0"/>
            <a:t>Applications </a:t>
          </a:r>
        </a:p>
        <a:p>
          <a:pPr>
            <a:lnSpc>
              <a:spcPct val="100000"/>
            </a:lnSpc>
          </a:pPr>
          <a:r>
            <a:rPr lang="en-US" sz="1800" dirty="0"/>
            <a:t>*Complete Teacher Recommendation Forms (*your app will not be considered until this is in)</a:t>
          </a:r>
        </a:p>
        <a:p>
          <a:pPr>
            <a:lnSpc>
              <a:spcPct val="100000"/>
            </a:lnSpc>
          </a:pPr>
          <a:r>
            <a:rPr lang="en-US" sz="1800" dirty="0"/>
            <a:t>*If from a private school, all 7</a:t>
          </a:r>
          <a:r>
            <a:rPr lang="en-US" sz="1800" baseline="30000" dirty="0"/>
            <a:t>th</a:t>
          </a:r>
          <a:r>
            <a:rPr lang="en-US" sz="1800" dirty="0"/>
            <a:t>/8</a:t>
          </a:r>
          <a:r>
            <a:rPr lang="en-US" sz="1800" baseline="30000" dirty="0"/>
            <a:t>th</a:t>
          </a:r>
          <a:r>
            <a:rPr lang="en-US" sz="1800" dirty="0"/>
            <a:t> grade records need to be sent to PATHS</a:t>
          </a:r>
        </a:p>
      </dgm:t>
    </dgm:pt>
    <dgm:pt modelId="{ED857AD6-FC6D-494F-A074-B5C8D7E1EC74}" type="parTrans" cxnId="{E8130D02-E64F-4675-BF39-AF2697E23D16}">
      <dgm:prSet/>
      <dgm:spPr/>
      <dgm:t>
        <a:bodyPr/>
        <a:lstStyle/>
        <a:p>
          <a:endParaRPr lang="en-US" sz="2400"/>
        </a:p>
      </dgm:t>
    </dgm:pt>
    <dgm:pt modelId="{6287E203-3E3A-4CF3-BA84-4AEA5F9B7EEF}" type="sibTrans" cxnId="{E8130D02-E64F-4675-BF39-AF2697E23D16}">
      <dgm:prSet/>
      <dgm:spPr/>
      <dgm:t>
        <a:bodyPr/>
        <a:lstStyle/>
        <a:p>
          <a:endParaRPr lang="en-US" sz="2400"/>
        </a:p>
      </dgm:t>
    </dgm:pt>
    <dgm:pt modelId="{435ADCF8-A994-4D0F-A27B-AD37EF8F3A75}">
      <dgm:prSet custT="1"/>
      <dgm:spPr>
        <a:ln>
          <a:solidFill>
            <a:srgbClr val="00B0F0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Acceptance based on review of student’s state assessment scores, behavior history, attendance, grades, and teacher recommendations</a:t>
          </a:r>
        </a:p>
      </dgm:t>
    </dgm:pt>
    <dgm:pt modelId="{B745EA34-2389-491C-96CB-4973900001A3}" type="parTrans" cxnId="{E1E16700-D1FC-4D7A-8BBC-8DC8F226F746}">
      <dgm:prSet/>
      <dgm:spPr/>
      <dgm:t>
        <a:bodyPr/>
        <a:lstStyle/>
        <a:p>
          <a:endParaRPr lang="en-US" sz="2400"/>
        </a:p>
      </dgm:t>
    </dgm:pt>
    <dgm:pt modelId="{A89EF779-A358-4E95-A7BC-C1E30E545EA1}" type="sibTrans" cxnId="{E1E16700-D1FC-4D7A-8BBC-8DC8F226F746}">
      <dgm:prSet/>
      <dgm:spPr/>
      <dgm:t>
        <a:bodyPr/>
        <a:lstStyle/>
        <a:p>
          <a:endParaRPr lang="en-US" sz="2400"/>
        </a:p>
      </dgm:t>
    </dgm:pt>
    <dgm:pt modelId="{0BD07D07-D274-42C5-98D0-4C2C77BEDFA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by Jan 15th</a:t>
          </a:r>
        </a:p>
      </dgm:t>
    </dgm:pt>
    <dgm:pt modelId="{378DC914-44C1-4922-B172-B50D6A2A045D}" type="sibTrans" cxnId="{B30F603C-EDEB-4529-B8DF-9841F87B2834}">
      <dgm:prSet/>
      <dgm:spPr/>
      <dgm:t>
        <a:bodyPr/>
        <a:lstStyle/>
        <a:p>
          <a:endParaRPr lang="en-US" sz="2400"/>
        </a:p>
      </dgm:t>
    </dgm:pt>
    <dgm:pt modelId="{58D795CD-9C2A-4C6F-99B6-E85461D44D46}" type="parTrans" cxnId="{B30F603C-EDEB-4529-B8DF-9841F87B2834}">
      <dgm:prSet/>
      <dgm:spPr/>
      <dgm:t>
        <a:bodyPr/>
        <a:lstStyle/>
        <a:p>
          <a:endParaRPr lang="en-US" sz="2400"/>
        </a:p>
      </dgm:t>
    </dgm:pt>
    <dgm:pt modelId="{7E3EF814-9B90-4727-8687-2B777EADCEFC}" type="pres">
      <dgm:prSet presAssocID="{90248B01-41DA-4A0A-8DB4-CED849465C57}" presName="root" presStyleCnt="0">
        <dgm:presLayoutVars>
          <dgm:dir/>
          <dgm:resizeHandles val="exact"/>
        </dgm:presLayoutVars>
      </dgm:prSet>
      <dgm:spPr/>
    </dgm:pt>
    <dgm:pt modelId="{A7EC6728-C081-466D-9C03-9417477C0098}" type="pres">
      <dgm:prSet presAssocID="{7D29D241-8144-4E30-8133-839FF07CB257}" presName="compNode" presStyleCnt="0"/>
      <dgm:spPr/>
    </dgm:pt>
    <dgm:pt modelId="{219F7C3D-56E9-4A76-8BB1-552F38FE28DA}" type="pres">
      <dgm:prSet presAssocID="{7D29D241-8144-4E30-8133-839FF07CB257}" presName="bgRect" presStyleLbl="bgShp" presStyleIdx="0" presStyleCnt="3"/>
      <dgm:spPr/>
    </dgm:pt>
    <dgm:pt modelId="{8C445DCE-CBF6-4DAE-A787-34EF49740355}" type="pres">
      <dgm:prSet presAssocID="{7D29D241-8144-4E30-8133-839FF07CB257}" presName="iconRect" presStyleLbl="node1" presStyleIdx="0" presStyleCnt="3" custLinFactY="200000" custLinFactNeighborX="43913" custLinFactNeighborY="253896"/>
      <dgm:spPr/>
    </dgm:pt>
    <dgm:pt modelId="{00998AC0-9F38-4B4B-9BCF-30F0C15F73D1}" type="pres">
      <dgm:prSet presAssocID="{7D29D241-8144-4E30-8133-839FF07CB257}" presName="spaceRect" presStyleCnt="0"/>
      <dgm:spPr/>
    </dgm:pt>
    <dgm:pt modelId="{3ED61628-CCE8-44AE-AC06-44BCFEA62730}" type="pres">
      <dgm:prSet presAssocID="{7D29D241-8144-4E30-8133-839FF07CB257}" presName="parTx" presStyleLbl="revTx" presStyleIdx="0" presStyleCnt="3" custScaleX="100000" custScaleY="134208">
        <dgm:presLayoutVars>
          <dgm:chMax val="0"/>
          <dgm:chPref val="0"/>
        </dgm:presLayoutVars>
      </dgm:prSet>
      <dgm:spPr/>
    </dgm:pt>
    <dgm:pt modelId="{EB8050FA-5027-4ED1-9A59-0896DCA364A1}" type="pres">
      <dgm:prSet presAssocID="{6287E203-3E3A-4CF3-BA84-4AEA5F9B7EEF}" presName="sibTrans" presStyleCnt="0"/>
      <dgm:spPr/>
    </dgm:pt>
    <dgm:pt modelId="{75611B79-6653-43AE-82E5-CCE4B16D4B81}" type="pres">
      <dgm:prSet presAssocID="{435ADCF8-A994-4D0F-A27B-AD37EF8F3A75}" presName="compNode" presStyleCnt="0"/>
      <dgm:spPr/>
    </dgm:pt>
    <dgm:pt modelId="{51DF38AC-DC2B-4AC1-A2CC-2450E9B4F381}" type="pres">
      <dgm:prSet presAssocID="{435ADCF8-A994-4D0F-A27B-AD37EF8F3A75}" presName="bgRect" presStyleLbl="bgShp" presStyleIdx="1" presStyleCnt="3"/>
      <dgm:spPr/>
    </dgm:pt>
    <dgm:pt modelId="{E0B204E6-2CEC-44F4-8848-611C612E869F}" type="pres">
      <dgm:prSet presAssocID="{435ADCF8-A994-4D0F-A27B-AD37EF8F3A75}" presName="iconRect" presStyleLbl="node1" presStyleIdx="1" presStyleCnt="3" custLinFactY="-161650" custLinFactNeighborX="-3576" custLinFactNeighborY="-2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854771B1-EFA0-41F4-A3A9-9D94513B0AF8}" type="pres">
      <dgm:prSet presAssocID="{435ADCF8-A994-4D0F-A27B-AD37EF8F3A75}" presName="spaceRect" presStyleCnt="0"/>
      <dgm:spPr/>
    </dgm:pt>
    <dgm:pt modelId="{25F9FDA0-9E5D-4F6A-930F-139D338E3D2E}" type="pres">
      <dgm:prSet presAssocID="{435ADCF8-A994-4D0F-A27B-AD37EF8F3A75}" presName="parTx" presStyleLbl="revTx" presStyleIdx="1" presStyleCnt="3" custAng="0" custScaleX="100000" custScaleY="100000">
        <dgm:presLayoutVars>
          <dgm:chMax val="0"/>
          <dgm:chPref val="0"/>
        </dgm:presLayoutVars>
      </dgm:prSet>
      <dgm:spPr/>
    </dgm:pt>
    <dgm:pt modelId="{4EAA9AC9-AC5A-4047-A178-1B6E5FD05573}" type="pres">
      <dgm:prSet presAssocID="{A89EF779-A358-4E95-A7BC-C1E30E545EA1}" presName="sibTrans" presStyleCnt="0"/>
      <dgm:spPr/>
    </dgm:pt>
    <dgm:pt modelId="{8A13C4B1-4CC6-453A-9C61-6E0BA4FCAF06}" type="pres">
      <dgm:prSet presAssocID="{0BD07D07-D274-42C5-98D0-4C2C77BEDFAD}" presName="compNode" presStyleCnt="0"/>
      <dgm:spPr/>
    </dgm:pt>
    <dgm:pt modelId="{9F2FE5E7-D8FE-4BFB-B1A7-AE25AD0B693B}" type="pres">
      <dgm:prSet presAssocID="{0BD07D07-D274-42C5-98D0-4C2C77BEDFAD}" presName="bgRect" presStyleLbl="bgShp" presStyleIdx="2" presStyleCnt="3" custLinFactNeighborX="-18462" custLinFactNeighborY="-2362"/>
      <dgm:spPr/>
    </dgm:pt>
    <dgm:pt modelId="{EA457C1D-3609-4ABF-A477-AF9AA2D73C6A}" type="pres">
      <dgm:prSet presAssocID="{0BD07D07-D274-42C5-98D0-4C2C77BEDFAD}" presName="iconRect" presStyleLbl="node1" presStyleIdx="2" presStyleCnt="3" custLinFactY="-162037" custLinFactNeighborX="-3576" custLinFactNeighborY="-2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92F6C8DF-1839-4DDA-9C2D-72CAFA7BCFC5}" type="pres">
      <dgm:prSet presAssocID="{0BD07D07-D274-42C5-98D0-4C2C77BEDFAD}" presName="spaceRect" presStyleCnt="0"/>
      <dgm:spPr/>
    </dgm:pt>
    <dgm:pt modelId="{F0FD5787-9FDF-4B27-849B-E64C42CFE865}" type="pres">
      <dgm:prSet presAssocID="{0BD07D07-D274-42C5-98D0-4C2C77BEDFA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1E16700-D1FC-4D7A-8BBC-8DC8F226F746}" srcId="{90248B01-41DA-4A0A-8DB4-CED849465C57}" destId="{435ADCF8-A994-4D0F-A27B-AD37EF8F3A75}" srcOrd="1" destOrd="0" parTransId="{B745EA34-2389-491C-96CB-4973900001A3}" sibTransId="{A89EF779-A358-4E95-A7BC-C1E30E545EA1}"/>
    <dgm:cxn modelId="{E8130D02-E64F-4675-BF39-AF2697E23D16}" srcId="{90248B01-41DA-4A0A-8DB4-CED849465C57}" destId="{7D29D241-8144-4E30-8133-839FF07CB257}" srcOrd="0" destOrd="0" parTransId="{ED857AD6-FC6D-494F-A074-B5C8D7E1EC74}" sibTransId="{6287E203-3E3A-4CF3-BA84-4AEA5F9B7EEF}"/>
    <dgm:cxn modelId="{99A1CD23-663B-40A5-BC61-2765F317FD42}" type="presOf" srcId="{7D29D241-8144-4E30-8133-839FF07CB257}" destId="{3ED61628-CCE8-44AE-AC06-44BCFEA62730}" srcOrd="0" destOrd="0" presId="urn:microsoft.com/office/officeart/2018/2/layout/IconVerticalSolidList"/>
    <dgm:cxn modelId="{1EEBE129-63FB-4B4D-9FD0-A8E35ABF4431}" type="presOf" srcId="{0BD07D07-D274-42C5-98D0-4C2C77BEDFAD}" destId="{F0FD5787-9FDF-4B27-849B-E64C42CFE865}" srcOrd="0" destOrd="0" presId="urn:microsoft.com/office/officeart/2018/2/layout/IconVerticalSolidList"/>
    <dgm:cxn modelId="{B30F603C-EDEB-4529-B8DF-9841F87B2834}" srcId="{90248B01-41DA-4A0A-8DB4-CED849465C57}" destId="{0BD07D07-D274-42C5-98D0-4C2C77BEDFAD}" srcOrd="2" destOrd="0" parTransId="{58D795CD-9C2A-4C6F-99B6-E85461D44D46}" sibTransId="{378DC914-44C1-4922-B172-B50D6A2A045D}"/>
    <dgm:cxn modelId="{696EEF7F-8EAC-4A51-9D55-E00AEFEA1A58}" type="presOf" srcId="{90248B01-41DA-4A0A-8DB4-CED849465C57}" destId="{7E3EF814-9B90-4727-8687-2B777EADCEFC}" srcOrd="0" destOrd="0" presId="urn:microsoft.com/office/officeart/2018/2/layout/IconVerticalSolidList"/>
    <dgm:cxn modelId="{C69A89FE-1F2E-4EE1-967E-588AD2096099}" type="presOf" srcId="{435ADCF8-A994-4D0F-A27B-AD37EF8F3A75}" destId="{25F9FDA0-9E5D-4F6A-930F-139D338E3D2E}" srcOrd="0" destOrd="0" presId="urn:microsoft.com/office/officeart/2018/2/layout/IconVerticalSolidList"/>
    <dgm:cxn modelId="{477D3A95-4D00-4A2A-87CE-9ABAA9D8EB08}" type="presParOf" srcId="{7E3EF814-9B90-4727-8687-2B777EADCEFC}" destId="{A7EC6728-C081-466D-9C03-9417477C0098}" srcOrd="0" destOrd="0" presId="urn:microsoft.com/office/officeart/2018/2/layout/IconVerticalSolidList"/>
    <dgm:cxn modelId="{EEFDDCAF-581F-4981-A693-9810BF0DC23E}" type="presParOf" srcId="{A7EC6728-C081-466D-9C03-9417477C0098}" destId="{219F7C3D-56E9-4A76-8BB1-552F38FE28DA}" srcOrd="0" destOrd="0" presId="urn:microsoft.com/office/officeart/2018/2/layout/IconVerticalSolidList"/>
    <dgm:cxn modelId="{F1D4D7AC-6126-42D4-A71E-2B9B53142E3A}" type="presParOf" srcId="{A7EC6728-C081-466D-9C03-9417477C0098}" destId="{8C445DCE-CBF6-4DAE-A787-34EF49740355}" srcOrd="1" destOrd="0" presId="urn:microsoft.com/office/officeart/2018/2/layout/IconVerticalSolidList"/>
    <dgm:cxn modelId="{B269665B-A221-4930-8A5F-C978BB6347AC}" type="presParOf" srcId="{A7EC6728-C081-466D-9C03-9417477C0098}" destId="{00998AC0-9F38-4B4B-9BCF-30F0C15F73D1}" srcOrd="2" destOrd="0" presId="urn:microsoft.com/office/officeart/2018/2/layout/IconVerticalSolidList"/>
    <dgm:cxn modelId="{02459F47-B402-4699-931D-E87D01E9AAD9}" type="presParOf" srcId="{A7EC6728-C081-466D-9C03-9417477C0098}" destId="{3ED61628-CCE8-44AE-AC06-44BCFEA62730}" srcOrd="3" destOrd="0" presId="urn:microsoft.com/office/officeart/2018/2/layout/IconVerticalSolidList"/>
    <dgm:cxn modelId="{241CAED7-8B0F-4DA3-9F9B-56E468DF0EE5}" type="presParOf" srcId="{7E3EF814-9B90-4727-8687-2B777EADCEFC}" destId="{EB8050FA-5027-4ED1-9A59-0896DCA364A1}" srcOrd="1" destOrd="0" presId="urn:microsoft.com/office/officeart/2018/2/layout/IconVerticalSolidList"/>
    <dgm:cxn modelId="{2170151E-03AF-4303-8FAD-EC7B32F26EA7}" type="presParOf" srcId="{7E3EF814-9B90-4727-8687-2B777EADCEFC}" destId="{75611B79-6653-43AE-82E5-CCE4B16D4B81}" srcOrd="2" destOrd="0" presId="urn:microsoft.com/office/officeart/2018/2/layout/IconVerticalSolidList"/>
    <dgm:cxn modelId="{340A9E38-80B9-435D-82C8-517A68A86E47}" type="presParOf" srcId="{75611B79-6653-43AE-82E5-CCE4B16D4B81}" destId="{51DF38AC-DC2B-4AC1-A2CC-2450E9B4F381}" srcOrd="0" destOrd="0" presId="urn:microsoft.com/office/officeart/2018/2/layout/IconVerticalSolidList"/>
    <dgm:cxn modelId="{34ADFCE5-35EE-42D0-A71A-32A3A23B7E6F}" type="presParOf" srcId="{75611B79-6653-43AE-82E5-CCE4B16D4B81}" destId="{E0B204E6-2CEC-44F4-8848-611C612E869F}" srcOrd="1" destOrd="0" presId="urn:microsoft.com/office/officeart/2018/2/layout/IconVerticalSolidList"/>
    <dgm:cxn modelId="{10738C81-7F08-4F86-B678-0287EBF3571E}" type="presParOf" srcId="{75611B79-6653-43AE-82E5-CCE4B16D4B81}" destId="{854771B1-EFA0-41F4-A3A9-9D94513B0AF8}" srcOrd="2" destOrd="0" presId="urn:microsoft.com/office/officeart/2018/2/layout/IconVerticalSolidList"/>
    <dgm:cxn modelId="{1EE48C39-8DCB-4B5C-92A2-FF25845C6BF5}" type="presParOf" srcId="{75611B79-6653-43AE-82E5-CCE4B16D4B81}" destId="{25F9FDA0-9E5D-4F6A-930F-139D338E3D2E}" srcOrd="3" destOrd="0" presId="urn:microsoft.com/office/officeart/2018/2/layout/IconVerticalSolidList"/>
    <dgm:cxn modelId="{287DD869-B129-44B9-B5CF-7B516149C201}" type="presParOf" srcId="{7E3EF814-9B90-4727-8687-2B777EADCEFC}" destId="{4EAA9AC9-AC5A-4047-A178-1B6E5FD05573}" srcOrd="3" destOrd="0" presId="urn:microsoft.com/office/officeart/2018/2/layout/IconVerticalSolidList"/>
    <dgm:cxn modelId="{5A0D8E99-1DE3-4603-8CD0-117653617C7B}" type="presParOf" srcId="{7E3EF814-9B90-4727-8687-2B777EADCEFC}" destId="{8A13C4B1-4CC6-453A-9C61-6E0BA4FCAF06}" srcOrd="4" destOrd="0" presId="urn:microsoft.com/office/officeart/2018/2/layout/IconVerticalSolidList"/>
    <dgm:cxn modelId="{25B6A9CB-AB9A-4605-B33A-F11941B24C95}" type="presParOf" srcId="{8A13C4B1-4CC6-453A-9C61-6E0BA4FCAF06}" destId="{9F2FE5E7-D8FE-4BFB-B1A7-AE25AD0B693B}" srcOrd="0" destOrd="0" presId="urn:microsoft.com/office/officeart/2018/2/layout/IconVerticalSolidList"/>
    <dgm:cxn modelId="{77A4F59A-5AC6-42E9-94C2-F556411EA01D}" type="presParOf" srcId="{8A13C4B1-4CC6-453A-9C61-6E0BA4FCAF06}" destId="{EA457C1D-3609-4ABF-A477-AF9AA2D73C6A}" srcOrd="1" destOrd="0" presId="urn:microsoft.com/office/officeart/2018/2/layout/IconVerticalSolidList"/>
    <dgm:cxn modelId="{5470D563-AAD7-486B-8D5A-E89D4C6FC9B6}" type="presParOf" srcId="{8A13C4B1-4CC6-453A-9C61-6E0BA4FCAF06}" destId="{92F6C8DF-1839-4DDA-9C2D-72CAFA7BCFC5}" srcOrd="2" destOrd="0" presId="urn:microsoft.com/office/officeart/2018/2/layout/IconVerticalSolidList"/>
    <dgm:cxn modelId="{A04AE996-B610-4E3F-961B-C22F12772C85}" type="presParOf" srcId="{8A13C4B1-4CC6-453A-9C61-6E0BA4FCAF06}" destId="{F0FD5787-9FDF-4B27-849B-E64C42CFE86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A491FF-7DD2-4AB4-9535-6378D504C12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E4FA5FF-8B73-4C1C-A919-A81A9D5A61EA}">
      <dgm:prSet/>
      <dgm:spPr/>
      <dgm:t>
        <a:bodyPr/>
        <a:lstStyle/>
        <a:p>
          <a:r>
            <a:rPr lang="en-US" dirty="0"/>
            <a:t>Take a look at our PATHS website for more details</a:t>
          </a:r>
        </a:p>
      </dgm:t>
    </dgm:pt>
    <dgm:pt modelId="{7DC31819-7397-44EE-99FE-B9E3CF456EAD}" type="parTrans" cxnId="{22443808-E6C0-45F2-BBF6-AA9BEA61FF91}">
      <dgm:prSet/>
      <dgm:spPr/>
      <dgm:t>
        <a:bodyPr/>
        <a:lstStyle/>
        <a:p>
          <a:endParaRPr lang="en-US"/>
        </a:p>
      </dgm:t>
    </dgm:pt>
    <dgm:pt modelId="{FEFF9632-2D85-4AF4-9834-38A9288BAA59}" type="sibTrans" cxnId="{22443808-E6C0-45F2-BBF6-AA9BEA61FF91}">
      <dgm:prSet/>
      <dgm:spPr/>
      <dgm:t>
        <a:bodyPr/>
        <a:lstStyle/>
        <a:p>
          <a:endParaRPr lang="en-US"/>
        </a:p>
      </dgm:t>
    </dgm:pt>
    <dgm:pt modelId="{D29199E5-9406-4207-A7A7-47C753B01C7B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Professional and Technical High (PATHS) / Homepage (osceolaschools.net)</a:t>
          </a:r>
          <a:endParaRPr lang="en-US" dirty="0"/>
        </a:p>
      </dgm:t>
    </dgm:pt>
    <dgm:pt modelId="{383CC709-ACF2-4280-AEDF-85B2EF237E8A}" type="parTrans" cxnId="{4FAF7D0D-B022-479C-B35D-F5B3C381FBE7}">
      <dgm:prSet/>
      <dgm:spPr/>
      <dgm:t>
        <a:bodyPr/>
        <a:lstStyle/>
        <a:p>
          <a:endParaRPr lang="en-US"/>
        </a:p>
      </dgm:t>
    </dgm:pt>
    <dgm:pt modelId="{9FD2CE41-42E9-4145-B970-74088F735FAF}" type="sibTrans" cxnId="{4FAF7D0D-B022-479C-B35D-F5B3C381FBE7}">
      <dgm:prSet/>
      <dgm:spPr/>
      <dgm:t>
        <a:bodyPr/>
        <a:lstStyle/>
        <a:p>
          <a:endParaRPr lang="en-US"/>
        </a:p>
      </dgm:t>
    </dgm:pt>
    <dgm:pt modelId="{0F9544B1-727C-4F85-92C5-F5037D971ACD}">
      <dgm:prSet/>
      <dgm:spPr/>
      <dgm:t>
        <a:bodyPr/>
        <a:lstStyle/>
        <a:p>
          <a:r>
            <a:rPr lang="en-US" dirty="0"/>
            <a:t>More info available on the </a:t>
          </a:r>
          <a:r>
            <a:rPr lang="en-US" dirty="0" err="1"/>
            <a:t>oTECH</a:t>
          </a:r>
          <a:r>
            <a:rPr lang="en-US" dirty="0"/>
            <a:t> website</a:t>
          </a:r>
        </a:p>
      </dgm:t>
    </dgm:pt>
    <dgm:pt modelId="{27B48CA0-568E-4912-A002-791A72B5E444}" type="parTrans" cxnId="{21376077-927B-4001-B47F-5ADC37A55127}">
      <dgm:prSet/>
      <dgm:spPr/>
      <dgm:t>
        <a:bodyPr/>
        <a:lstStyle/>
        <a:p>
          <a:endParaRPr lang="en-US"/>
        </a:p>
      </dgm:t>
    </dgm:pt>
    <dgm:pt modelId="{DA4417E2-54A1-469F-A047-8B7924A000CE}" type="sibTrans" cxnId="{21376077-927B-4001-B47F-5ADC37A55127}">
      <dgm:prSet/>
      <dgm:spPr/>
      <dgm:t>
        <a:bodyPr/>
        <a:lstStyle/>
        <a:p>
          <a:endParaRPr lang="en-US"/>
        </a:p>
      </dgm:t>
    </dgm:pt>
    <dgm:pt modelId="{0E95E5E5-34A1-4A14-8689-5D35D0250A2B}" type="pres">
      <dgm:prSet presAssocID="{D2A491FF-7DD2-4AB4-9535-6378D504C12E}" presName="linear" presStyleCnt="0">
        <dgm:presLayoutVars>
          <dgm:animLvl val="lvl"/>
          <dgm:resizeHandles val="exact"/>
        </dgm:presLayoutVars>
      </dgm:prSet>
      <dgm:spPr/>
    </dgm:pt>
    <dgm:pt modelId="{2B97446B-FA83-449B-A09A-6AE1FB13D7BE}" type="pres">
      <dgm:prSet presAssocID="{FE4FA5FF-8B73-4C1C-A919-A81A9D5A61EA}" presName="parentText" presStyleLbl="node1" presStyleIdx="0" presStyleCnt="3" custLinFactNeighborX="-2946" custLinFactNeighborY="-33610">
        <dgm:presLayoutVars>
          <dgm:chMax val="0"/>
          <dgm:bulletEnabled val="1"/>
        </dgm:presLayoutVars>
      </dgm:prSet>
      <dgm:spPr/>
    </dgm:pt>
    <dgm:pt modelId="{9EB89B3D-7675-4329-A312-15CFDFBB7DB1}" type="pres">
      <dgm:prSet presAssocID="{FEFF9632-2D85-4AF4-9834-38A9288BAA59}" presName="spacer" presStyleCnt="0"/>
      <dgm:spPr/>
    </dgm:pt>
    <dgm:pt modelId="{983098F1-7CBE-42B9-B80C-CEADA961ACBE}" type="pres">
      <dgm:prSet presAssocID="{D29199E5-9406-4207-A7A7-47C753B01C7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062585E-D3D6-4683-8902-AB29FAE98760}" type="pres">
      <dgm:prSet presAssocID="{9FD2CE41-42E9-4145-B970-74088F735FAF}" presName="spacer" presStyleCnt="0"/>
      <dgm:spPr/>
    </dgm:pt>
    <dgm:pt modelId="{E0806B55-77D2-4635-BACE-98313D34096B}" type="pres">
      <dgm:prSet presAssocID="{0F9544B1-727C-4F85-92C5-F5037D971AC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2443808-E6C0-45F2-BBF6-AA9BEA61FF91}" srcId="{D2A491FF-7DD2-4AB4-9535-6378D504C12E}" destId="{FE4FA5FF-8B73-4C1C-A919-A81A9D5A61EA}" srcOrd="0" destOrd="0" parTransId="{7DC31819-7397-44EE-99FE-B9E3CF456EAD}" sibTransId="{FEFF9632-2D85-4AF4-9834-38A9288BAA59}"/>
    <dgm:cxn modelId="{4FAF7D0D-B022-479C-B35D-F5B3C381FBE7}" srcId="{D2A491FF-7DD2-4AB4-9535-6378D504C12E}" destId="{D29199E5-9406-4207-A7A7-47C753B01C7B}" srcOrd="1" destOrd="0" parTransId="{383CC709-ACF2-4280-AEDF-85B2EF237E8A}" sibTransId="{9FD2CE41-42E9-4145-B970-74088F735FAF}"/>
    <dgm:cxn modelId="{AEA2432C-A9DE-4E24-9B22-4533906C6702}" type="presOf" srcId="{FE4FA5FF-8B73-4C1C-A919-A81A9D5A61EA}" destId="{2B97446B-FA83-449B-A09A-6AE1FB13D7BE}" srcOrd="0" destOrd="0" presId="urn:microsoft.com/office/officeart/2005/8/layout/vList2"/>
    <dgm:cxn modelId="{9EC9D45E-EB5D-4D28-B676-24CDE81ED2B9}" type="presOf" srcId="{D2A491FF-7DD2-4AB4-9535-6378D504C12E}" destId="{0E95E5E5-34A1-4A14-8689-5D35D0250A2B}" srcOrd="0" destOrd="0" presId="urn:microsoft.com/office/officeart/2005/8/layout/vList2"/>
    <dgm:cxn modelId="{21376077-927B-4001-B47F-5ADC37A55127}" srcId="{D2A491FF-7DD2-4AB4-9535-6378D504C12E}" destId="{0F9544B1-727C-4F85-92C5-F5037D971ACD}" srcOrd="2" destOrd="0" parTransId="{27B48CA0-568E-4912-A002-791A72B5E444}" sibTransId="{DA4417E2-54A1-469F-A047-8B7924A000CE}"/>
    <dgm:cxn modelId="{40085E78-E934-49A8-A07B-8E03CAD096B1}" type="presOf" srcId="{0F9544B1-727C-4F85-92C5-F5037D971ACD}" destId="{E0806B55-77D2-4635-BACE-98313D34096B}" srcOrd="0" destOrd="0" presId="urn:microsoft.com/office/officeart/2005/8/layout/vList2"/>
    <dgm:cxn modelId="{41259DEA-2EB5-43E4-BF3F-63A564BF1FA9}" type="presOf" srcId="{D29199E5-9406-4207-A7A7-47C753B01C7B}" destId="{983098F1-7CBE-42B9-B80C-CEADA961ACBE}" srcOrd="0" destOrd="0" presId="urn:microsoft.com/office/officeart/2005/8/layout/vList2"/>
    <dgm:cxn modelId="{5D32DB92-E78C-4912-9188-EF91FA1F67D4}" type="presParOf" srcId="{0E95E5E5-34A1-4A14-8689-5D35D0250A2B}" destId="{2B97446B-FA83-449B-A09A-6AE1FB13D7BE}" srcOrd="0" destOrd="0" presId="urn:microsoft.com/office/officeart/2005/8/layout/vList2"/>
    <dgm:cxn modelId="{0CC6A8B5-80B6-49E7-8012-FDB2A28CE44E}" type="presParOf" srcId="{0E95E5E5-34A1-4A14-8689-5D35D0250A2B}" destId="{9EB89B3D-7675-4329-A312-15CFDFBB7DB1}" srcOrd="1" destOrd="0" presId="urn:microsoft.com/office/officeart/2005/8/layout/vList2"/>
    <dgm:cxn modelId="{12C950C8-73AF-4B0C-AA7E-EBE80A97E1ED}" type="presParOf" srcId="{0E95E5E5-34A1-4A14-8689-5D35D0250A2B}" destId="{983098F1-7CBE-42B9-B80C-CEADA961ACBE}" srcOrd="2" destOrd="0" presId="urn:microsoft.com/office/officeart/2005/8/layout/vList2"/>
    <dgm:cxn modelId="{E454B218-8E09-48CD-A403-F23551C28EA8}" type="presParOf" srcId="{0E95E5E5-34A1-4A14-8689-5D35D0250A2B}" destId="{2062585E-D3D6-4683-8902-AB29FAE98760}" srcOrd="3" destOrd="0" presId="urn:microsoft.com/office/officeart/2005/8/layout/vList2"/>
    <dgm:cxn modelId="{5134F307-D12A-4280-88B9-7B1B752FAA54}" type="presParOf" srcId="{0E95E5E5-34A1-4A14-8689-5D35D0250A2B}" destId="{E0806B55-77D2-4635-BACE-98313D34096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7E2D9-E51F-40B2-88A9-66F863C8CFB7}">
      <dsp:nvSpPr>
        <dsp:cNvPr id="0" name=""/>
        <dsp:cNvSpPr/>
      </dsp:nvSpPr>
      <dsp:spPr>
        <a:xfrm>
          <a:off x="0" y="377276"/>
          <a:ext cx="5894523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57304-664E-47F2-859F-7916CF6B9412}">
      <dsp:nvSpPr>
        <dsp:cNvPr id="0" name=""/>
        <dsp:cNvSpPr/>
      </dsp:nvSpPr>
      <dsp:spPr>
        <a:xfrm>
          <a:off x="294726" y="67316"/>
          <a:ext cx="4126166" cy="6199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5959" tIns="0" rIns="15595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Professionalism</a:t>
          </a:r>
        </a:p>
      </dsp:txBody>
      <dsp:txXfrm>
        <a:off x="324988" y="97578"/>
        <a:ext cx="4065642" cy="559396"/>
      </dsp:txXfrm>
    </dsp:sp>
    <dsp:sp modelId="{2A76AE13-3F4D-4925-BCE0-8F59BA2AD6DC}">
      <dsp:nvSpPr>
        <dsp:cNvPr id="0" name=""/>
        <dsp:cNvSpPr/>
      </dsp:nvSpPr>
      <dsp:spPr>
        <a:xfrm>
          <a:off x="0" y="1329836"/>
          <a:ext cx="5894523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1F2467-D7C1-4A16-8683-67BD8ED46187}">
      <dsp:nvSpPr>
        <dsp:cNvPr id="0" name=""/>
        <dsp:cNvSpPr/>
      </dsp:nvSpPr>
      <dsp:spPr>
        <a:xfrm>
          <a:off x="294726" y="1019876"/>
          <a:ext cx="4126166" cy="6199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5959" tIns="0" rIns="15595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Responsibility</a:t>
          </a:r>
        </a:p>
      </dsp:txBody>
      <dsp:txXfrm>
        <a:off x="324988" y="1050138"/>
        <a:ext cx="4065642" cy="559396"/>
      </dsp:txXfrm>
    </dsp:sp>
    <dsp:sp modelId="{26D7B0D8-B763-4FC5-BA3F-D2D833E3DFD5}">
      <dsp:nvSpPr>
        <dsp:cNvPr id="0" name=""/>
        <dsp:cNvSpPr/>
      </dsp:nvSpPr>
      <dsp:spPr>
        <a:xfrm>
          <a:off x="0" y="2282397"/>
          <a:ext cx="5894523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AF5D9-2159-4075-9D52-4CBFE86FA0A8}">
      <dsp:nvSpPr>
        <dsp:cNvPr id="0" name=""/>
        <dsp:cNvSpPr/>
      </dsp:nvSpPr>
      <dsp:spPr>
        <a:xfrm>
          <a:off x="294726" y="1972437"/>
          <a:ext cx="4126166" cy="6199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5959" tIns="0" rIns="15595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Integrity</a:t>
          </a:r>
        </a:p>
      </dsp:txBody>
      <dsp:txXfrm>
        <a:off x="324988" y="2002699"/>
        <a:ext cx="4065642" cy="559396"/>
      </dsp:txXfrm>
    </dsp:sp>
    <dsp:sp modelId="{0A5BF76F-F6D2-4180-906F-400BFFCE2139}">
      <dsp:nvSpPr>
        <dsp:cNvPr id="0" name=""/>
        <dsp:cNvSpPr/>
      </dsp:nvSpPr>
      <dsp:spPr>
        <a:xfrm>
          <a:off x="0" y="3234957"/>
          <a:ext cx="5894523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6E089D-BFA5-432D-A527-469D8E75FFFD}">
      <dsp:nvSpPr>
        <dsp:cNvPr id="0" name=""/>
        <dsp:cNvSpPr/>
      </dsp:nvSpPr>
      <dsp:spPr>
        <a:xfrm>
          <a:off x="294726" y="2924997"/>
          <a:ext cx="4126166" cy="6199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5959" tIns="0" rIns="15595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Determination</a:t>
          </a:r>
        </a:p>
      </dsp:txBody>
      <dsp:txXfrm>
        <a:off x="324988" y="2955259"/>
        <a:ext cx="4065642" cy="559396"/>
      </dsp:txXfrm>
    </dsp:sp>
    <dsp:sp modelId="{09C209A5-35C8-43F9-86D8-E834C4F2D573}">
      <dsp:nvSpPr>
        <dsp:cNvPr id="0" name=""/>
        <dsp:cNvSpPr/>
      </dsp:nvSpPr>
      <dsp:spPr>
        <a:xfrm>
          <a:off x="0" y="4187517"/>
          <a:ext cx="5894523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8228F-871B-433B-8A97-46533B5271A2}">
      <dsp:nvSpPr>
        <dsp:cNvPr id="0" name=""/>
        <dsp:cNvSpPr/>
      </dsp:nvSpPr>
      <dsp:spPr>
        <a:xfrm>
          <a:off x="294726" y="3877557"/>
          <a:ext cx="4126166" cy="6199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5959" tIns="0" rIns="15595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Excellence</a:t>
          </a:r>
        </a:p>
      </dsp:txBody>
      <dsp:txXfrm>
        <a:off x="324988" y="3907819"/>
        <a:ext cx="4065642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831BA-F879-4FAF-8CEF-F77EF4CBA406}">
      <dsp:nvSpPr>
        <dsp:cNvPr id="0" name=""/>
        <dsp:cNvSpPr/>
      </dsp:nvSpPr>
      <dsp:spPr>
        <a:xfrm>
          <a:off x="0" y="343504"/>
          <a:ext cx="5353091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5459" tIns="249936" rIns="41545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Pharmacy Tech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Medical Assisting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Medical Coder Biller</a:t>
          </a:r>
        </a:p>
      </dsp:txBody>
      <dsp:txXfrm>
        <a:off x="0" y="343504"/>
        <a:ext cx="5353091" cy="907200"/>
      </dsp:txXfrm>
    </dsp:sp>
    <dsp:sp modelId="{E433022B-F82C-4B8C-8174-BB65F2994F91}">
      <dsp:nvSpPr>
        <dsp:cNvPr id="0" name=""/>
        <dsp:cNvSpPr/>
      </dsp:nvSpPr>
      <dsp:spPr>
        <a:xfrm>
          <a:off x="267654" y="166384"/>
          <a:ext cx="3747163" cy="3542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1634" tIns="0" rIns="141634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Health Science</a:t>
          </a:r>
        </a:p>
      </dsp:txBody>
      <dsp:txXfrm>
        <a:off x="284947" y="183677"/>
        <a:ext cx="3712577" cy="319654"/>
      </dsp:txXfrm>
    </dsp:sp>
    <dsp:sp modelId="{A4143317-6F38-4C2C-A2AD-8CC9837B501F}">
      <dsp:nvSpPr>
        <dsp:cNvPr id="0" name=""/>
        <dsp:cNvSpPr/>
      </dsp:nvSpPr>
      <dsp:spPr>
        <a:xfrm>
          <a:off x="0" y="1492624"/>
          <a:ext cx="5353091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5459" tIns="249936" rIns="41545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Accounting Operations</a:t>
          </a:r>
        </a:p>
      </dsp:txBody>
      <dsp:txXfrm>
        <a:off x="0" y="1492624"/>
        <a:ext cx="5353091" cy="510300"/>
      </dsp:txXfrm>
    </dsp:sp>
    <dsp:sp modelId="{F265DE4C-BD02-49B2-98D5-1A14E4861555}">
      <dsp:nvSpPr>
        <dsp:cNvPr id="0" name=""/>
        <dsp:cNvSpPr/>
      </dsp:nvSpPr>
      <dsp:spPr>
        <a:xfrm>
          <a:off x="267654" y="1315504"/>
          <a:ext cx="3747163" cy="3542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1634" tIns="0" rIns="141634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Business Management</a:t>
          </a:r>
        </a:p>
      </dsp:txBody>
      <dsp:txXfrm>
        <a:off x="284947" y="1332797"/>
        <a:ext cx="3712577" cy="319654"/>
      </dsp:txXfrm>
    </dsp:sp>
    <dsp:sp modelId="{3B06058B-13C8-4D03-8075-AF13A5838F0E}">
      <dsp:nvSpPr>
        <dsp:cNvPr id="0" name=""/>
        <dsp:cNvSpPr/>
      </dsp:nvSpPr>
      <dsp:spPr>
        <a:xfrm>
          <a:off x="0" y="2244844"/>
          <a:ext cx="5353091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5459" tIns="249936" rIns="41545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Cybersecurity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Network Support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Digital Design</a:t>
          </a:r>
        </a:p>
      </dsp:txBody>
      <dsp:txXfrm>
        <a:off x="0" y="2244844"/>
        <a:ext cx="5353091" cy="907200"/>
      </dsp:txXfrm>
    </dsp:sp>
    <dsp:sp modelId="{1C434E87-DFB2-4A1E-BD3E-6698A428AAA0}">
      <dsp:nvSpPr>
        <dsp:cNvPr id="0" name=""/>
        <dsp:cNvSpPr/>
      </dsp:nvSpPr>
      <dsp:spPr>
        <a:xfrm>
          <a:off x="267654" y="2067724"/>
          <a:ext cx="3747163" cy="3542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1634" tIns="0" rIns="141634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Computer Sciences</a:t>
          </a:r>
        </a:p>
      </dsp:txBody>
      <dsp:txXfrm>
        <a:off x="284947" y="2085017"/>
        <a:ext cx="3712577" cy="319654"/>
      </dsp:txXfrm>
    </dsp:sp>
    <dsp:sp modelId="{3C888E48-1E1A-4778-B8AD-F847425FE21C}">
      <dsp:nvSpPr>
        <dsp:cNvPr id="0" name=""/>
        <dsp:cNvSpPr/>
      </dsp:nvSpPr>
      <dsp:spPr>
        <a:xfrm>
          <a:off x="0" y="3393964"/>
          <a:ext cx="5353091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5459" tIns="249936" rIns="41545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Culinary</a:t>
          </a:r>
        </a:p>
      </dsp:txBody>
      <dsp:txXfrm>
        <a:off x="0" y="3393964"/>
        <a:ext cx="5353091" cy="510300"/>
      </dsp:txXfrm>
    </dsp:sp>
    <dsp:sp modelId="{947A990D-54CA-45AE-B7A4-84C83CB436B3}">
      <dsp:nvSpPr>
        <dsp:cNvPr id="0" name=""/>
        <dsp:cNvSpPr/>
      </dsp:nvSpPr>
      <dsp:spPr>
        <a:xfrm>
          <a:off x="267654" y="3216844"/>
          <a:ext cx="3747163" cy="3542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1634" tIns="0" rIns="141634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Hospitality</a:t>
          </a:r>
        </a:p>
      </dsp:txBody>
      <dsp:txXfrm>
        <a:off x="284947" y="3234137"/>
        <a:ext cx="3712577" cy="319654"/>
      </dsp:txXfrm>
    </dsp:sp>
    <dsp:sp modelId="{F9B71236-1B1E-4A34-A44B-186AE8FD13C9}">
      <dsp:nvSpPr>
        <dsp:cNvPr id="0" name=""/>
        <dsp:cNvSpPr/>
      </dsp:nvSpPr>
      <dsp:spPr>
        <a:xfrm>
          <a:off x="0" y="4146184"/>
          <a:ext cx="5353091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5459" tIns="249936" rIns="41545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Production Manufacturing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Electrical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HVAC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Plumbing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Automotive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Welding</a:t>
          </a:r>
        </a:p>
      </dsp:txBody>
      <dsp:txXfrm>
        <a:off x="0" y="4146184"/>
        <a:ext cx="5353091" cy="1512000"/>
      </dsp:txXfrm>
    </dsp:sp>
    <dsp:sp modelId="{89A64957-73FF-416E-860F-6E1FF60C4CEF}">
      <dsp:nvSpPr>
        <dsp:cNvPr id="0" name=""/>
        <dsp:cNvSpPr/>
      </dsp:nvSpPr>
      <dsp:spPr>
        <a:xfrm>
          <a:off x="267654" y="3969064"/>
          <a:ext cx="3747163" cy="3542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1634" tIns="0" rIns="141634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Industrial</a:t>
          </a:r>
        </a:p>
      </dsp:txBody>
      <dsp:txXfrm>
        <a:off x="284947" y="3986357"/>
        <a:ext cx="3712577" cy="319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C4A73-619E-432F-833C-3C452E7B616F}">
      <dsp:nvSpPr>
        <dsp:cNvPr id="0" name=""/>
        <dsp:cNvSpPr/>
      </dsp:nvSpPr>
      <dsp:spPr>
        <a:xfrm>
          <a:off x="0" y="27319"/>
          <a:ext cx="6374295" cy="153288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Pharmacy Technician-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 Years, Part-time</a:t>
          </a:r>
        </a:p>
      </dsp:txBody>
      <dsp:txXfrm>
        <a:off x="74829" y="102148"/>
        <a:ext cx="6224637" cy="1383224"/>
      </dsp:txXfrm>
    </dsp:sp>
    <dsp:sp modelId="{D10B4E2E-AF4E-43DF-AA75-B0767900508C}">
      <dsp:nvSpPr>
        <dsp:cNvPr id="0" name=""/>
        <dsp:cNvSpPr/>
      </dsp:nvSpPr>
      <dsp:spPr>
        <a:xfrm>
          <a:off x="0" y="1632202"/>
          <a:ext cx="6374295" cy="153288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Medical Coder Biller -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 Years, Part-time</a:t>
          </a:r>
        </a:p>
      </dsp:txBody>
      <dsp:txXfrm>
        <a:off x="74829" y="1707031"/>
        <a:ext cx="6224637" cy="1383224"/>
      </dsp:txXfrm>
    </dsp:sp>
    <dsp:sp modelId="{43A3078F-0ACF-460D-B66A-8C40B6185E6B}">
      <dsp:nvSpPr>
        <dsp:cNvPr id="0" name=""/>
        <dsp:cNvSpPr/>
      </dsp:nvSpPr>
      <dsp:spPr>
        <a:xfrm>
          <a:off x="0" y="3237084"/>
          <a:ext cx="6374295" cy="153288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Medical Assisting- (Phlebotomy)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 Years+, Part-time, Plus summer semester internship</a:t>
          </a:r>
        </a:p>
      </dsp:txBody>
      <dsp:txXfrm>
        <a:off x="74829" y="3311913"/>
        <a:ext cx="6224637" cy="13832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9F7C3D-56E9-4A76-8BB1-552F38FE28DA}">
      <dsp:nvSpPr>
        <dsp:cNvPr id="0" name=""/>
        <dsp:cNvSpPr/>
      </dsp:nvSpPr>
      <dsp:spPr>
        <a:xfrm>
          <a:off x="0" y="282300"/>
          <a:ext cx="6588691" cy="8933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45DCE-CBF6-4DAE-A787-34EF49740355}">
      <dsp:nvSpPr>
        <dsp:cNvPr id="0" name=""/>
        <dsp:cNvSpPr/>
      </dsp:nvSpPr>
      <dsp:spPr>
        <a:xfrm>
          <a:off x="560101" y="2713525"/>
          <a:ext cx="660075" cy="4913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61628-CCE8-44AE-AC06-44BCFEA62730}">
      <dsp:nvSpPr>
        <dsp:cNvPr id="0" name=""/>
        <dsp:cNvSpPr/>
      </dsp:nvSpPr>
      <dsp:spPr>
        <a:xfrm>
          <a:off x="1200561" y="7078"/>
          <a:ext cx="4311948" cy="2159551"/>
        </a:xfrm>
        <a:prstGeom prst="rect">
          <a:avLst/>
        </a:prstGeom>
        <a:noFill/>
        <a:ln>
          <a:solidFill>
            <a:srgbClr val="00B0F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297" tIns="170297" rIns="170297" bIns="17029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Complete both Choice and PATHS </a:t>
          </a:r>
          <a:r>
            <a:rPr lang="en-US" sz="1800" kern="1200" dirty="0"/>
            <a:t>Applications 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*Complete Teacher Recommendation Forms (*your app will not be considered until this is in)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*If from a private school, all 7</a:t>
          </a:r>
          <a:r>
            <a:rPr lang="en-US" sz="1800" kern="1200" baseline="30000" dirty="0"/>
            <a:t>th</a:t>
          </a:r>
          <a:r>
            <a:rPr lang="en-US" sz="1800" kern="1200" dirty="0"/>
            <a:t>/8</a:t>
          </a:r>
          <a:r>
            <a:rPr lang="en-US" sz="1800" kern="1200" baseline="30000" dirty="0"/>
            <a:t>th</a:t>
          </a:r>
          <a:r>
            <a:rPr lang="en-US" sz="1800" kern="1200" dirty="0"/>
            <a:t> grade records need to be sent to PATHS</a:t>
          </a:r>
        </a:p>
      </dsp:txBody>
      <dsp:txXfrm>
        <a:off x="1200561" y="7078"/>
        <a:ext cx="4311948" cy="2159551"/>
      </dsp:txXfrm>
    </dsp:sp>
    <dsp:sp modelId="{51DF38AC-DC2B-4AC1-A2CC-2450E9B4F381}">
      <dsp:nvSpPr>
        <dsp:cNvPr id="0" name=""/>
        <dsp:cNvSpPr/>
      </dsp:nvSpPr>
      <dsp:spPr>
        <a:xfrm>
          <a:off x="0" y="2419039"/>
          <a:ext cx="6588691" cy="8933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B204E6-2CEC-44F4-8848-611C612E869F}">
      <dsp:nvSpPr>
        <dsp:cNvPr id="0" name=""/>
        <dsp:cNvSpPr/>
      </dsp:nvSpPr>
      <dsp:spPr>
        <a:xfrm>
          <a:off x="246638" y="843078"/>
          <a:ext cx="660075" cy="4913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F9FDA0-9E5D-4F6A-930F-139D338E3D2E}">
      <dsp:nvSpPr>
        <dsp:cNvPr id="0" name=""/>
        <dsp:cNvSpPr/>
      </dsp:nvSpPr>
      <dsp:spPr>
        <a:xfrm>
          <a:off x="1200561" y="2419039"/>
          <a:ext cx="4311948" cy="1609108"/>
        </a:xfrm>
        <a:prstGeom prst="rect">
          <a:avLst/>
        </a:prstGeom>
        <a:noFill/>
        <a:ln>
          <a:solidFill>
            <a:srgbClr val="00B0F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297" tIns="170297" rIns="170297" bIns="17029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Acceptance based on review of student’s state assessment scores, behavior history, attendance, grades, and teacher recommendations</a:t>
          </a:r>
        </a:p>
      </dsp:txBody>
      <dsp:txXfrm>
        <a:off x="1200561" y="2419039"/>
        <a:ext cx="4311948" cy="1609108"/>
      </dsp:txXfrm>
    </dsp:sp>
    <dsp:sp modelId="{9F2FE5E7-D8FE-4BFB-B1A7-AE25AD0B693B}">
      <dsp:nvSpPr>
        <dsp:cNvPr id="0" name=""/>
        <dsp:cNvSpPr/>
      </dsp:nvSpPr>
      <dsp:spPr>
        <a:xfrm>
          <a:off x="0" y="4259455"/>
          <a:ext cx="6588691" cy="8933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57C1D-3609-4ABF-A477-AF9AA2D73C6A}">
      <dsp:nvSpPr>
        <dsp:cNvPr id="0" name=""/>
        <dsp:cNvSpPr/>
      </dsp:nvSpPr>
      <dsp:spPr>
        <a:xfrm>
          <a:off x="246638" y="2702694"/>
          <a:ext cx="660075" cy="4913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FD5787-9FDF-4B27-849B-E64C42CFE865}">
      <dsp:nvSpPr>
        <dsp:cNvPr id="0" name=""/>
        <dsp:cNvSpPr/>
      </dsp:nvSpPr>
      <dsp:spPr>
        <a:xfrm>
          <a:off x="1200561" y="4280556"/>
          <a:ext cx="4311948" cy="1609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297" tIns="170297" rIns="170297" bIns="17029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by Jan 15th</a:t>
          </a:r>
        </a:p>
      </dsp:txBody>
      <dsp:txXfrm>
        <a:off x="1200561" y="4280556"/>
        <a:ext cx="4311948" cy="16091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97446B-FA83-449B-A09A-6AE1FB13D7BE}">
      <dsp:nvSpPr>
        <dsp:cNvPr id="0" name=""/>
        <dsp:cNvSpPr/>
      </dsp:nvSpPr>
      <dsp:spPr>
        <a:xfrm>
          <a:off x="0" y="31817"/>
          <a:ext cx="6263640" cy="17341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Take a look at our PATHS website for more details</a:t>
          </a:r>
        </a:p>
      </dsp:txBody>
      <dsp:txXfrm>
        <a:off x="84655" y="116472"/>
        <a:ext cx="6094330" cy="1564849"/>
      </dsp:txXfrm>
    </dsp:sp>
    <dsp:sp modelId="{983098F1-7CBE-42B9-B80C-CEADA961ACBE}">
      <dsp:nvSpPr>
        <dsp:cNvPr id="0" name=""/>
        <dsp:cNvSpPr/>
      </dsp:nvSpPr>
      <dsp:spPr>
        <a:xfrm>
          <a:off x="0" y="1885264"/>
          <a:ext cx="6263640" cy="1734159"/>
        </a:xfrm>
        <a:prstGeom prst="roundRect">
          <a:avLst/>
        </a:prstGeom>
        <a:solidFill>
          <a:schemeClr val="accent5">
            <a:hueOff val="207253"/>
            <a:satOff val="19748"/>
            <a:lumOff val="-8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hlinkClick xmlns:r="http://schemas.openxmlformats.org/officeDocument/2006/relationships" r:id="rId1"/>
            </a:rPr>
            <a:t>Professional and Technical High (PATHS) / Homepage (osceolaschools.net)</a:t>
          </a:r>
          <a:endParaRPr lang="en-US" sz="3100" kern="1200" dirty="0"/>
        </a:p>
      </dsp:txBody>
      <dsp:txXfrm>
        <a:off x="84655" y="1969919"/>
        <a:ext cx="6094330" cy="1564849"/>
      </dsp:txXfrm>
    </dsp:sp>
    <dsp:sp modelId="{E0806B55-77D2-4635-BACE-98313D34096B}">
      <dsp:nvSpPr>
        <dsp:cNvPr id="0" name=""/>
        <dsp:cNvSpPr/>
      </dsp:nvSpPr>
      <dsp:spPr>
        <a:xfrm>
          <a:off x="0" y="3708703"/>
          <a:ext cx="6263640" cy="1734159"/>
        </a:xfrm>
        <a:prstGeom prst="roundRect">
          <a:avLst/>
        </a:prstGeom>
        <a:solidFill>
          <a:schemeClr val="accent5">
            <a:hueOff val="414507"/>
            <a:satOff val="39495"/>
            <a:lumOff val="-1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More info available on the </a:t>
          </a:r>
          <a:r>
            <a:rPr lang="en-US" sz="3100" kern="1200" dirty="0" err="1"/>
            <a:t>oTECH</a:t>
          </a:r>
          <a:r>
            <a:rPr lang="en-US" sz="3100" kern="1200" dirty="0"/>
            <a:t> website</a:t>
          </a:r>
        </a:p>
      </dsp:txBody>
      <dsp:txXfrm>
        <a:off x="84655" y="3793358"/>
        <a:ext cx="6094330" cy="1564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230C9-B528-4EEA-9C11-42D1A51E574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E2566-D2F8-435E-92AA-9FF9ADA0F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11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E4222-26AF-413B-AEA7-612176D1BA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194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E4222-26AF-413B-AEA7-612176D1BA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201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E4222-26AF-413B-AEA7-612176D1BA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18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Alignment of Academics and CTE Pathways, Changing population (new Patriot Period), some do both </a:t>
            </a:r>
            <a:r>
              <a:rPr lang="en-US" dirty="0" err="1">
                <a:cs typeface="Calibri"/>
              </a:rPr>
              <a:t>oTECH</a:t>
            </a:r>
            <a:r>
              <a:rPr lang="en-US" dirty="0">
                <a:cs typeface="Calibri"/>
              </a:rPr>
              <a:t> and VCC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E4222-26AF-413B-AEA7-612176D1BA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87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E4222-26AF-413B-AEA7-612176D1BA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865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Post-Secondary credit, Required to take an </a:t>
            </a:r>
            <a:r>
              <a:rPr lang="en-US" dirty="0" err="1">
                <a:cs typeface="Calibri"/>
              </a:rPr>
              <a:t>oTECH</a:t>
            </a:r>
            <a:r>
              <a:rPr lang="en-US" dirty="0">
                <a:cs typeface="Calibri"/>
              </a:rPr>
              <a:t>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E4222-26AF-413B-AEA7-612176D1BA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196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Post-Secondary credit, Required to take an </a:t>
            </a:r>
            <a:r>
              <a:rPr lang="en-US" dirty="0" err="1">
                <a:cs typeface="Calibri"/>
              </a:rPr>
              <a:t>oTECH</a:t>
            </a:r>
            <a:r>
              <a:rPr lang="en-US" dirty="0">
                <a:cs typeface="Calibri"/>
              </a:rPr>
              <a:t>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E4222-26AF-413B-AEA7-612176D1BA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94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8BF92-3092-4D20-ADD4-A137FD1C8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7F5C3F-362E-4089-8DFC-383D858AB4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88404-362E-4CB9-AC99-1AB0EB95A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407B6-68AA-44A4-8388-2D79FE11B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3A167-E1E5-49CB-A21F-48BAE87BE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7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2416-8D10-469C-9C06-14FF54EDD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3D4845-0FC5-4F54-87F2-666785516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5A2B4-DA32-488F-BCCA-2CEA45DEB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3E090-F038-41E5-9664-DB308D3CF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AB7BB-4874-40F4-B6A8-8C3C0DB69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12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48F1C3-9CFA-4DB8-9DF4-E20F3AADB2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2993D7-DA25-4652-A7A9-13AB75EE3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B2843-834B-4ECF-868A-7B821C8F0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1D3A4-8078-4E5F-B5DA-AC8826E16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656EE-6F97-4EBD-8C38-A65DEF305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00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965BA-9426-4B29-B9E4-0E36C43E6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54D6F-381A-46DF-9B62-2F60BEAB0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65F1C-9D9E-40A4-B56A-3C3044AC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3C5A6-8A07-4120-B97F-385E557A3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543ED-8D85-4765-95B1-25546FEC2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0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2212-BB56-44B5-9A7E-60AD3EE9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589DD-CC55-4DA6-B81D-38AC6B40D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B696E-0017-4DBD-8000-168970168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63592-0591-4095-B59A-6EC1FDF98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6A14E-6425-4DA8-BE02-08D0AE7D0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14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22392-EF5C-4A19-B643-912E0EA30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6E31F-0B21-480F-83A8-35C22F0E7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67545-C122-46EF-890C-A3F954877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4CA94-E99D-47FD-B252-13F4BBFD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3A00F-F17D-4336-B095-1EC0EEE2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FE3C1-2BAE-40AA-A57A-3AAAD0475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5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AEAC2-DDD4-4215-80E9-98462177E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A070C-9E29-452F-8073-6A8B735DA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8493B-B65C-4833-8993-D632C7684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77AA39-F967-479E-8D57-2B9601251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DCE307-08FD-480D-954C-D29785D83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21CF60-E8F5-4F39-98A1-99620B7E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6E9CDE-0ECA-431D-B6A0-6CDF3B91A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820BCD-A0A2-42F0-A59E-B338A2163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56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626D-F364-4528-ADB7-0C22DEAD5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B76822-AF1F-49B0-A893-A6BB4F67E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2EF8B-4D08-4D52-A45C-C2819EE84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F32231-962D-4BD3-8465-F7E786198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84F0CE-38B7-4A94-80C3-CEF6E0CDA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912C96-E24E-4E50-88D0-63E68A9E5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B3C6E-555F-4B47-9001-9F2D2FE5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2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1F1DC-8F24-465C-871F-3FB868C1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21D6C-0A4F-4DEE-AD6F-F34A3B645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B9D55-5021-4889-9CC2-812F13A6A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A9E49-AF50-4487-9CF8-7EB27E2B6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3B59F-DC2F-4037-BA5C-E48FBE63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75652-7A91-4463-B7E2-93ABBC033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6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8D590-18E4-47D2-8D3C-A1DB31E6D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2F4CD-A52A-4394-803D-591076A25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FA65A-91E2-495E-AC35-415A45C16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CC790-45BC-443F-BA43-1B6F555A4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998F6-CF2C-4C4C-9537-80278CAE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24C3-1DB8-4887-866F-773234752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3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6009AC-AB01-4E29-B62B-1A13C303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C2A0-5421-4E17-9FE4-16B918AAE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DD0C9-DD40-48C3-AE34-F96872323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EF6B7-BD61-4B38-9252-5FB3B2D92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EC906-2B57-4748-88D2-61D23DC64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7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2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7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9.png"/><Relationship Id="rId10" Type="http://schemas.microsoft.com/office/2007/relationships/diagramDrawing" Target="../diagrams/drawing2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7057" y="1041684"/>
            <a:ext cx="11054443" cy="2857500"/>
          </a:xfrm>
        </p:spPr>
        <p:txBody>
          <a:bodyPr>
            <a:normAutofit fontScale="90000"/>
          </a:bodyPr>
          <a:lstStyle/>
          <a:p>
            <a:br>
              <a:rPr lang="en-US" sz="8000"/>
            </a:br>
            <a:br>
              <a:rPr lang="en-US" sz="8000"/>
            </a:b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C0650-E922-484F-A59E-34F16F923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909861" cy="27564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EF21062-E85A-45E3-A646-D39EEDC69A25}"/>
              </a:ext>
            </a:extLst>
          </p:cNvPr>
          <p:cNvSpPr txBox="1">
            <a:spLocks/>
          </p:cNvSpPr>
          <p:nvPr/>
        </p:nvSpPr>
        <p:spPr>
          <a:xfrm>
            <a:off x="304800" y="5367130"/>
            <a:ext cx="11696699" cy="9153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Berlin Sans FB Demi" panose="020E0802020502020306" pitchFamily="34" charset="0"/>
              </a:rPr>
              <a:t>Professional and Technical High School</a:t>
            </a:r>
          </a:p>
          <a:p>
            <a:pPr algn="ctr"/>
            <a:r>
              <a:rPr lang="en-US" dirty="0">
                <a:latin typeface="Berlin Sans FB Demi" panose="020E0802020502020306" pitchFamily="34" charset="0"/>
              </a:rPr>
              <a:t>Kissimmee, FL</a:t>
            </a:r>
            <a:br>
              <a:rPr lang="en-US" dirty="0">
                <a:latin typeface="Berlin Sans FB Demi" panose="020E0802020502020306" pitchFamily="34" charset="0"/>
              </a:rPr>
            </a:br>
            <a:r>
              <a:rPr lang="en-US" sz="6000" i="1" dirty="0">
                <a:latin typeface="Berlin Sans FB Demi" panose="020E0802020502020306" pitchFamily="34" charset="0"/>
              </a:rPr>
              <a:t>“</a:t>
            </a:r>
            <a:r>
              <a:rPr lang="en-US" sz="4800" i="1" dirty="0">
                <a:latin typeface="Berlin Sans FB Demi" panose="020E0802020502020306" pitchFamily="34" charset="0"/>
              </a:rPr>
              <a:t>every student, future ready"</a:t>
            </a:r>
            <a:endParaRPr lang="en-US" i="1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9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a calculator keypad">
            <a:extLst>
              <a:ext uri="{FF2B5EF4-FFF2-40B4-BE49-F238E27FC236}">
                <a16:creationId xmlns:a16="http://schemas.microsoft.com/office/drawing/2014/main" id="{0FB91F26-014F-4124-ABEF-DAC3B07D1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97" r="8625" b="792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1CAB8-7198-4D48-B72D-A1A04FB7D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600"/>
              <a:t>Business Program: Accounting Operations</a:t>
            </a:r>
            <a:br>
              <a:rPr lang="en-US" sz="6600"/>
            </a:br>
            <a:r>
              <a:rPr lang="en-US" sz="6600"/>
              <a:t>2 Years, Part-time</a:t>
            </a:r>
            <a:endParaRPr lang="en-US" sz="66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18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and holding pan">
            <a:extLst>
              <a:ext uri="{FF2B5EF4-FFF2-40B4-BE49-F238E27FC236}">
                <a16:creationId xmlns:a16="http://schemas.microsoft.com/office/drawing/2014/main" id="{B8AD2649-30CA-4573-8525-ABF8F51200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0" r="-1" b="330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B689E4-125A-4AB8-8F66-A97E800CC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>
                <a:solidFill>
                  <a:srgbClr val="FFFFFF"/>
                </a:solidFill>
              </a:rPr>
              <a:t>Hospitality Program – Culinary Arts</a:t>
            </a:r>
            <a:br>
              <a:rPr lang="en-US" sz="6600" b="1">
                <a:solidFill>
                  <a:srgbClr val="FFFFFF"/>
                </a:solidFill>
              </a:rPr>
            </a:br>
            <a:r>
              <a:rPr lang="en-US" sz="6600" b="1">
                <a:solidFill>
                  <a:srgbClr val="FFFFFF"/>
                </a:solidFill>
              </a:rPr>
              <a:t>2.5 Years, Part-time</a:t>
            </a:r>
          </a:p>
        </p:txBody>
      </p:sp>
      <p:sp>
        <p:nvSpPr>
          <p:cNvPr id="5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59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 descr="CPU with binary numbers and blueprint">
            <a:extLst>
              <a:ext uri="{FF2B5EF4-FFF2-40B4-BE49-F238E27FC236}">
                <a16:creationId xmlns:a16="http://schemas.microsoft.com/office/drawing/2014/main" id="{6A1F6DBF-6563-4469-B671-5109E2AF5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8" r="24534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0C5290-9D9D-4157-A9F2-89298E4E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6150310" cy="1851602"/>
          </a:xfrm>
        </p:spPr>
        <p:txBody>
          <a:bodyPr>
            <a:normAutofit/>
          </a:bodyPr>
          <a:lstStyle/>
          <a:p>
            <a:r>
              <a:rPr lang="en-US" sz="5400" b="1" dirty="0"/>
              <a:t>Computer Science Programs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FDADEAA-E52C-4829-AE96-33599FC70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327563"/>
            <a:ext cx="3941499" cy="3960235"/>
          </a:xfrm>
        </p:spPr>
        <p:txBody>
          <a:bodyPr>
            <a:normAutofit/>
          </a:bodyPr>
          <a:lstStyle/>
          <a:p>
            <a:r>
              <a:rPr lang="en-US" sz="3200" dirty="0"/>
              <a:t>Cybersecurity</a:t>
            </a:r>
          </a:p>
          <a:p>
            <a:pPr lvl="1"/>
            <a:r>
              <a:rPr lang="en-US" sz="3200" dirty="0"/>
              <a:t>2 Years, part-time</a:t>
            </a:r>
          </a:p>
          <a:p>
            <a:r>
              <a:rPr lang="en-US" sz="3200" dirty="0"/>
              <a:t>Network Support</a:t>
            </a:r>
          </a:p>
          <a:p>
            <a:pPr lvl="1"/>
            <a:r>
              <a:rPr lang="en-US" sz="3200" dirty="0"/>
              <a:t>2 Years, part-time</a:t>
            </a:r>
          </a:p>
          <a:p>
            <a:r>
              <a:rPr lang="en-US" sz="3200" dirty="0"/>
              <a:t>Digital Design</a:t>
            </a:r>
          </a:p>
          <a:p>
            <a:pPr lvl="1"/>
            <a:r>
              <a:rPr lang="en-US" sz="3200" dirty="0"/>
              <a:t>2 Years, part-time</a:t>
            </a:r>
          </a:p>
        </p:txBody>
      </p:sp>
    </p:spTree>
    <p:extLst>
      <p:ext uri="{BB962C8B-B14F-4D97-AF65-F5344CB8AC3E}">
        <p14:creationId xmlns:p14="http://schemas.microsoft.com/office/powerpoint/2010/main" val="3983782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rk tools on a red background">
            <a:extLst>
              <a:ext uri="{FF2B5EF4-FFF2-40B4-BE49-F238E27FC236}">
                <a16:creationId xmlns:a16="http://schemas.microsoft.com/office/drawing/2014/main" id="{536AD006-1086-4A56-B697-FED65011E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CD990-0F97-4E6F-B068-0AF09C85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6000" b="1" dirty="0">
                <a:solidFill>
                  <a:srgbClr val="FFFFFF"/>
                </a:solidFill>
              </a:rPr>
              <a:t>Industrial Programs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ED2A8-8059-482C-88D5-560BCEB07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898" y="496455"/>
            <a:ext cx="6907287" cy="5865090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Production Manufacturing</a:t>
            </a:r>
          </a:p>
          <a:p>
            <a:pPr lvl="1"/>
            <a:r>
              <a:rPr lang="en-US" sz="3200" dirty="0">
                <a:solidFill>
                  <a:srgbClr val="FFFFFF"/>
                </a:solidFill>
              </a:rPr>
              <a:t>1.5 Years, Part-time</a:t>
            </a:r>
          </a:p>
          <a:p>
            <a:r>
              <a:rPr lang="en-US" sz="3200" dirty="0">
                <a:solidFill>
                  <a:srgbClr val="FFFFFF"/>
                </a:solidFill>
              </a:rPr>
              <a:t>Electrical</a:t>
            </a:r>
          </a:p>
          <a:p>
            <a:pPr lvl="1"/>
            <a:r>
              <a:rPr lang="en-US" sz="3200" dirty="0">
                <a:solidFill>
                  <a:srgbClr val="FFFFFF"/>
                </a:solidFill>
              </a:rPr>
              <a:t>2 Years + Summer Semester, Part-time</a:t>
            </a:r>
          </a:p>
          <a:p>
            <a:r>
              <a:rPr lang="en-US" sz="3200" dirty="0">
                <a:solidFill>
                  <a:srgbClr val="FFFFFF"/>
                </a:solidFill>
              </a:rPr>
              <a:t>Heating, Ventilation &amp; Air Conditioning (HVAC)</a:t>
            </a:r>
          </a:p>
          <a:p>
            <a:pPr lvl="1"/>
            <a:r>
              <a:rPr lang="en-US" sz="3200" dirty="0">
                <a:solidFill>
                  <a:srgbClr val="FFFFFF"/>
                </a:solidFill>
              </a:rPr>
              <a:t>2 Years, Part-time</a:t>
            </a:r>
          </a:p>
          <a:p>
            <a:r>
              <a:rPr lang="en-US" sz="3200" dirty="0">
                <a:solidFill>
                  <a:srgbClr val="FFFFFF"/>
                </a:solidFill>
              </a:rPr>
              <a:t>Plumbing</a:t>
            </a:r>
          </a:p>
          <a:p>
            <a:pPr lvl="1"/>
            <a:r>
              <a:rPr lang="en-US" sz="3200" dirty="0">
                <a:solidFill>
                  <a:srgbClr val="FFFFFF"/>
                </a:solidFill>
              </a:rPr>
              <a:t>2 Years, Part-time</a:t>
            </a:r>
          </a:p>
          <a:p>
            <a:r>
              <a:rPr lang="en-US" sz="3200" dirty="0">
                <a:solidFill>
                  <a:srgbClr val="FFFFFF"/>
                </a:solidFill>
              </a:rPr>
              <a:t>Automotive Mechanics</a:t>
            </a:r>
          </a:p>
          <a:p>
            <a:pPr lvl="1"/>
            <a:r>
              <a:rPr lang="en-US" sz="3200" dirty="0">
                <a:solidFill>
                  <a:srgbClr val="FFFFFF"/>
                </a:solidFill>
              </a:rPr>
              <a:t>2 Years, Part-time</a:t>
            </a:r>
          </a:p>
          <a:p>
            <a:r>
              <a:rPr lang="en-US" sz="3200" dirty="0">
                <a:solidFill>
                  <a:srgbClr val="FFFFFF"/>
                </a:solidFill>
              </a:rPr>
              <a:t>Welding Technology</a:t>
            </a:r>
          </a:p>
          <a:p>
            <a:pPr lvl="1"/>
            <a:r>
              <a:rPr lang="en-US" sz="3200" dirty="0">
                <a:solidFill>
                  <a:srgbClr val="FFFFFF"/>
                </a:solidFill>
              </a:rPr>
              <a:t>2 Years, Part-time</a:t>
            </a:r>
          </a:p>
          <a:p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30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49D5B-47DE-48B7-8643-A0B3BE431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57019"/>
            <a:ext cx="4249006" cy="1151198"/>
          </a:xfrm>
        </p:spPr>
        <p:txBody>
          <a:bodyPr>
            <a:normAutofit fontScale="90000"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PATHS CAREER TECH PROGRAMS</a:t>
            </a:r>
            <a:br>
              <a:rPr lang="en-US" sz="2100" dirty="0"/>
            </a:br>
            <a:br>
              <a:rPr lang="en-US" sz="2100" dirty="0"/>
            </a:br>
            <a:br>
              <a:rPr lang="en-US" sz="2100" dirty="0"/>
            </a:br>
            <a:endParaRPr lang="en-US" sz="21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56D61D2-7615-47B3-AB15-65E7C74D1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775855"/>
            <a:ext cx="4245428" cy="5490721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CRIMINAL JUSTICE (4 COURSES)</a:t>
            </a:r>
          </a:p>
          <a:p>
            <a:pPr marL="0" indent="0">
              <a:buNone/>
            </a:pPr>
            <a:r>
              <a:rPr lang="en-US" sz="2000" dirty="0"/>
              <a:t>Emergency Dispatcher Certification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BIOMEDICAL SCIENCE (4 COURSES)</a:t>
            </a:r>
          </a:p>
          <a:p>
            <a:pPr marL="0" indent="0">
              <a:buNone/>
            </a:pPr>
            <a:r>
              <a:rPr lang="en-US" sz="2000" dirty="0"/>
              <a:t>BASE Certification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JOURNALISM AND MULTIMEDIA (4 COURSES)</a:t>
            </a:r>
          </a:p>
          <a:p>
            <a:pPr marL="0" indent="0">
              <a:buNone/>
            </a:pPr>
            <a:r>
              <a:rPr lang="en-US" sz="2000" dirty="0"/>
              <a:t>Premiere Pro </a:t>
            </a:r>
          </a:p>
          <a:p>
            <a:pPr marL="0" indent="0">
              <a:buNone/>
            </a:pPr>
            <a:r>
              <a:rPr lang="en-US" sz="2000" dirty="0"/>
              <a:t>Adobe 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VALENCIA DE LAB ON CAMPUS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 descr="Seated person at wood table, holding pencil and writing on lined paper page in open notebook">
            <a:extLst>
              <a:ext uri="{FF2B5EF4-FFF2-40B4-BE49-F238E27FC236}">
                <a16:creationId xmlns:a16="http://schemas.microsoft.com/office/drawing/2014/main" id="{91B7F064-04D8-4ED5-9253-12C3B95B3D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4" b="12447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Picture 18" descr="Stethoscope with cable making heart monitor shape">
            <a:extLst>
              <a:ext uri="{FF2B5EF4-FFF2-40B4-BE49-F238E27FC236}">
                <a16:creationId xmlns:a16="http://schemas.microsoft.com/office/drawing/2014/main" id="{A4846D6F-6083-472D-8A17-344024BE4D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2881" b="-1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7257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A7040-82A2-412A-B5FA-D43369E2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583"/>
            <a:ext cx="10515600" cy="1325563"/>
          </a:xfrm>
        </p:spPr>
        <p:txBody>
          <a:bodyPr/>
          <a:lstStyle/>
          <a:p>
            <a:r>
              <a:rPr lang="en-US" b="1" dirty="0">
                <a:latin typeface="Berlin Sans FB Demi" panose="020E0802020502020306" pitchFamily="34" charset="0"/>
              </a:rPr>
              <a:t>Student Life: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A751A-4522-47E0-8394-E67B94013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431"/>
            <a:ext cx="10866120" cy="515644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Lunchtime!</a:t>
            </a:r>
          </a:p>
          <a:p>
            <a:pPr lvl="1"/>
            <a:r>
              <a:rPr lang="en-US" dirty="0"/>
              <a:t>Students get </a:t>
            </a:r>
            <a:r>
              <a:rPr lang="en-US" i="1" dirty="0"/>
              <a:t>1 hour and 15 minutes </a:t>
            </a:r>
            <a:r>
              <a:rPr lang="en-US" dirty="0"/>
              <a:t>for lunch! </a:t>
            </a:r>
          </a:p>
          <a:p>
            <a:pPr lvl="2"/>
            <a:r>
              <a:rPr lang="en-US" dirty="0">
                <a:cs typeface="Calibri"/>
              </a:rPr>
              <a:t>Can be used for tutoring, sports, socializing, or club activities!</a:t>
            </a:r>
          </a:p>
          <a:p>
            <a:r>
              <a:rPr lang="en-US" dirty="0">
                <a:latin typeface="Berlin Sans FB" panose="020E0602020502020306" pitchFamily="34" charset="0"/>
              </a:rPr>
              <a:t>Clubs and Organizations: TONS to choose from!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B87F5F-F83B-4795-90E3-57B4F3AC7049}"/>
              </a:ext>
            </a:extLst>
          </p:cNvPr>
          <p:cNvSpPr txBox="1">
            <a:spLocks/>
          </p:cNvSpPr>
          <p:nvPr/>
        </p:nvSpPr>
        <p:spPr>
          <a:xfrm>
            <a:off x="1243248" y="3186925"/>
            <a:ext cx="3949461" cy="311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Berlin Sans FB"/>
                <a:cs typeface="Calibri"/>
              </a:rPr>
              <a:t>Student Government</a:t>
            </a:r>
          </a:p>
          <a:p>
            <a:r>
              <a:rPr lang="en-US" sz="2200" dirty="0">
                <a:latin typeface="Berlin Sans FB"/>
                <a:cs typeface="Calibri"/>
              </a:rPr>
              <a:t>National Technical Honor Society</a:t>
            </a:r>
            <a:endParaRPr lang="en-US" dirty="0">
              <a:latin typeface="Berlin Sans FB"/>
            </a:endParaRPr>
          </a:p>
          <a:p>
            <a:r>
              <a:rPr lang="en-US" sz="2200" dirty="0">
                <a:latin typeface="Berlin Sans FB" panose="020E0602020502020306" pitchFamily="34" charset="0"/>
                <a:cs typeface="Calibri"/>
              </a:rPr>
              <a:t>Spanish Honor Society</a:t>
            </a:r>
          </a:p>
          <a:p>
            <a:r>
              <a:rPr lang="en-US" sz="2200" dirty="0">
                <a:latin typeface="Berlin Sans FB" panose="020E0602020502020306" pitchFamily="34" charset="0"/>
                <a:cs typeface="Calibri"/>
              </a:rPr>
              <a:t>Odyssey of the Mind</a:t>
            </a:r>
          </a:p>
          <a:p>
            <a:r>
              <a:rPr lang="en-US" sz="2200" dirty="0">
                <a:latin typeface="Berlin Sans FB" panose="020E0602020502020306" pitchFamily="34" charset="0"/>
                <a:cs typeface="Calibri"/>
              </a:rPr>
              <a:t>Robotics Club</a:t>
            </a:r>
          </a:p>
          <a:p>
            <a:r>
              <a:rPr lang="en-US" sz="2200" dirty="0">
                <a:latin typeface="Berlin Sans FB"/>
                <a:cs typeface="Calibri"/>
              </a:rPr>
              <a:t>Black Student Union</a:t>
            </a:r>
            <a:endParaRPr lang="en-US" sz="2200" dirty="0">
              <a:latin typeface="Berlin Sans FB" panose="020E0602020502020306" pitchFamily="34" charset="0"/>
              <a:cs typeface="Calibri"/>
            </a:endParaRPr>
          </a:p>
          <a:p>
            <a:r>
              <a:rPr lang="en-US" sz="2200" dirty="0">
                <a:latin typeface="Berlin Sans FB"/>
                <a:cs typeface="Calibri"/>
              </a:rPr>
              <a:t>Domino Club</a:t>
            </a:r>
          </a:p>
          <a:p>
            <a:r>
              <a:rPr lang="en-US" sz="2200" dirty="0">
                <a:latin typeface="Berlin Sans FB"/>
                <a:cs typeface="Calibri"/>
              </a:rPr>
              <a:t>Yearbook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8517E10-3D36-428C-B153-81E5FA0CE2BD}"/>
              </a:ext>
            </a:extLst>
          </p:cNvPr>
          <p:cNvSpPr txBox="1">
            <a:spLocks/>
          </p:cNvSpPr>
          <p:nvPr/>
        </p:nvSpPr>
        <p:spPr>
          <a:xfrm>
            <a:off x="5073180" y="3186925"/>
            <a:ext cx="3786857" cy="1955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Berlin Sans FB" panose="020E0602020502020306" pitchFamily="34" charset="0"/>
                <a:cs typeface="Calibri"/>
              </a:rPr>
              <a:t>Garden Club</a:t>
            </a:r>
          </a:p>
          <a:p>
            <a:r>
              <a:rPr lang="en-US" sz="2000" dirty="0">
                <a:latin typeface="Berlin Sans FB" panose="020E0602020502020306" pitchFamily="34" charset="0"/>
                <a:cs typeface="Calibri"/>
              </a:rPr>
              <a:t>Gay Straight Alliance (GSA)</a:t>
            </a:r>
          </a:p>
          <a:p>
            <a:r>
              <a:rPr lang="en-US" sz="2000" dirty="0">
                <a:latin typeface="Berlin Sans FB" panose="020E0602020502020306" pitchFamily="34" charset="0"/>
                <a:cs typeface="Calibri"/>
              </a:rPr>
              <a:t>Interact Club</a:t>
            </a:r>
          </a:p>
          <a:p>
            <a:r>
              <a:rPr lang="en-US" sz="2000" dirty="0">
                <a:latin typeface="Berlin Sans FB" panose="020E0602020502020306" pitchFamily="34" charset="0"/>
                <a:cs typeface="Calibri"/>
              </a:rPr>
              <a:t>Photography Club</a:t>
            </a:r>
          </a:p>
          <a:p>
            <a:r>
              <a:rPr lang="en-US" sz="2000" dirty="0" err="1">
                <a:latin typeface="Berlin Sans FB" panose="020E0602020502020306" pitchFamily="34" charset="0"/>
                <a:cs typeface="Calibri"/>
              </a:rPr>
              <a:t>Hosa</a:t>
            </a:r>
            <a:endParaRPr lang="en-US" sz="2000" dirty="0">
              <a:latin typeface="Berlin Sans FB" panose="020E0602020502020306" pitchFamily="34" charset="0"/>
              <a:cs typeface="Calibri"/>
            </a:endParaRPr>
          </a:p>
          <a:p>
            <a:r>
              <a:rPr lang="en-US" sz="2000" dirty="0">
                <a:latin typeface="Berlin Sans FB"/>
                <a:cs typeface="Calibri"/>
              </a:rPr>
              <a:t>SkillsUSA</a:t>
            </a:r>
            <a:endParaRPr lang="en-US" sz="2000" dirty="0">
              <a:latin typeface="Berlin Sans FB" panose="020E0602020502020306" pitchFamily="34" charset="0"/>
              <a:cs typeface="Calibri"/>
            </a:endParaRPr>
          </a:p>
          <a:p>
            <a:endParaRPr lang="en-US" sz="2000" dirty="0">
              <a:latin typeface="Berlin Sans FB" panose="020E0602020502020306" pitchFamily="34" charset="0"/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CDE7F49-95E9-4A09-B36F-384B45831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261" y="46782"/>
            <a:ext cx="3321933" cy="25010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9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id="{DE740E58-5F2A-4A5F-BED1-0441F89E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351" y="3591046"/>
            <a:ext cx="2839655" cy="283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C06047-BE26-4385-89D8-68BFC46525B4}"/>
              </a:ext>
            </a:extLst>
          </p:cNvPr>
          <p:cNvSpPr txBox="1"/>
          <p:nvPr/>
        </p:nvSpPr>
        <p:spPr>
          <a:xfrm>
            <a:off x="4489866" y="5536734"/>
            <a:ext cx="394946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Spirit Week, Homecoming Dance, afterschool gatherings, Prom, </a:t>
            </a:r>
            <a:r>
              <a:rPr lang="en-US" b="1" dirty="0" err="1"/>
              <a:t>GradBash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370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9ACBBD-4A96-4E6C-9A41-9C0A040F79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7736814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Rectangle 17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C37810-0170-4B59-9E7C-7CC810CAA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How to Apply</a:t>
            </a:r>
          </a:p>
        </p:txBody>
      </p:sp>
      <p:pic>
        <p:nvPicPr>
          <p:cNvPr id="4" name="Graphic 3" descr="Daily calendar">
            <a:extLst>
              <a:ext uri="{FF2B5EF4-FFF2-40B4-BE49-F238E27FC236}">
                <a16:creationId xmlns:a16="http://schemas.microsoft.com/office/drawing/2014/main" id="{6F8D9BCB-1746-4F27-8856-AFFFCCAA35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86463" y="4551258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85591E-2C66-47FC-AE91-0D2C6C871034}"/>
              </a:ext>
            </a:extLst>
          </p:cNvPr>
          <p:cNvSpPr txBox="1"/>
          <p:nvPr/>
        </p:nvSpPr>
        <p:spPr>
          <a:xfrm>
            <a:off x="6409189" y="4664279"/>
            <a:ext cx="432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help applying? Email Victoria.FunkSummers@osceolaschools.net</a:t>
            </a:r>
          </a:p>
        </p:txBody>
      </p:sp>
    </p:spTree>
    <p:extLst>
      <p:ext uri="{BB962C8B-B14F-4D97-AF65-F5344CB8AC3E}">
        <p14:creationId xmlns:p14="http://schemas.microsoft.com/office/powerpoint/2010/main" val="136127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13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454901"/>
            <a:ext cx="3441163" cy="4080255"/>
          </a:xfrm>
          <a:prstGeom prst="rect">
            <a:avLst/>
          </a:prstGeom>
          <a:solidFill>
            <a:srgbClr val="FAF993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Table&#10;&#10;Description automatically generated">
            <a:extLst>
              <a:ext uri="{FF2B5EF4-FFF2-40B4-BE49-F238E27FC236}">
                <a16:creationId xmlns:a16="http://schemas.microsoft.com/office/drawing/2014/main" id="{8795C445-C106-448C-951A-C8BB3E535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58" y="2667954"/>
            <a:ext cx="2817351" cy="363529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468" y="2454900"/>
            <a:ext cx="3441163" cy="4080255"/>
          </a:xfrm>
          <a:prstGeom prst="rect">
            <a:avLst/>
          </a:prstGeom>
          <a:solidFill>
            <a:srgbClr val="FAF993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ECB8D6C-AD57-40C2-B4DD-7D18FF6AD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372" y="762983"/>
            <a:ext cx="4174771" cy="5330923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 Complete Choice Application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Complete PATHS Application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Teacher Recommendation Forms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Await communication with any additional steps/documents needed.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Acceptance based on review of state assessment scores, behavior history, attendance, grades, teacher recommendations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D624C1-8E66-4943-ADA6-8D5ADB517918}"/>
              </a:ext>
            </a:extLst>
          </p:cNvPr>
          <p:cNvSpPr txBox="1"/>
          <p:nvPr/>
        </p:nvSpPr>
        <p:spPr>
          <a:xfrm>
            <a:off x="736437" y="699614"/>
            <a:ext cx="6548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Application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94627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A87DB-0228-438C-B2EB-AEB14CBE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accent5"/>
                </a:solidFill>
              </a:rPr>
              <a:t>Want to Learn More?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FE2FD713-77FD-4DAD-8633-5E10553EF4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904740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690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F2B2E1C-93A6-4904-868B-C48B4F02C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413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176" y="316974"/>
            <a:ext cx="11209981" cy="60612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 School of Excellence</a:t>
            </a:r>
          </a:p>
          <a:p>
            <a:endParaRPr lang="en-US" sz="3000" dirty="0"/>
          </a:p>
          <a:p>
            <a:r>
              <a:rPr lang="en-US" sz="3000" dirty="0"/>
              <a:t>550+ Students and Growing!</a:t>
            </a:r>
          </a:p>
          <a:p>
            <a:r>
              <a:rPr lang="en-US" sz="3000" dirty="0"/>
              <a:t>100% Graduation Rate</a:t>
            </a:r>
          </a:p>
          <a:p>
            <a:r>
              <a:rPr lang="en-US" sz="3000" dirty="0"/>
              <a:t>100% of our student earn an Acceleration Point</a:t>
            </a:r>
          </a:p>
          <a:p>
            <a:pPr lvl="1"/>
            <a:r>
              <a:rPr lang="en-US" sz="2600" dirty="0"/>
              <a:t>Participation in Advanced Placement, Dual-Enrollment, </a:t>
            </a:r>
            <a:r>
              <a:rPr lang="en-US" sz="2600" dirty="0" err="1"/>
              <a:t>oTech</a:t>
            </a:r>
            <a:r>
              <a:rPr lang="en-US" sz="2600" dirty="0"/>
              <a:t> DE, and Industry Certifications</a:t>
            </a:r>
          </a:p>
          <a:p>
            <a:r>
              <a:rPr lang="en-US" sz="3000" dirty="0"/>
              <a:t>Recognized as a </a:t>
            </a:r>
            <a:r>
              <a:rPr lang="en-US" sz="3000" i="1" dirty="0"/>
              <a:t>School of Excellence</a:t>
            </a:r>
            <a:r>
              <a:rPr lang="en-US" sz="3000" dirty="0"/>
              <a:t> by the Florida Department of Education</a:t>
            </a:r>
          </a:p>
          <a:p>
            <a:r>
              <a:rPr lang="en-US" sz="3000" dirty="0"/>
              <a:t>Rated as a </a:t>
            </a:r>
            <a:r>
              <a:rPr lang="en-US" sz="3000" i="1" dirty="0"/>
              <a:t>Best High School</a:t>
            </a:r>
            <a:r>
              <a:rPr lang="en-US" sz="3000" dirty="0"/>
              <a:t> by US News and World Report</a:t>
            </a:r>
          </a:p>
          <a:p>
            <a:r>
              <a:rPr lang="en-US" sz="3000" dirty="0"/>
              <a:t>“A” School for over 15 years!</a:t>
            </a:r>
          </a:p>
          <a:p>
            <a:r>
              <a:rPr lang="en-US" sz="3000" dirty="0"/>
              <a:t>Class of 2022 had 10% of the class earn their Valencia Associates Degree before walking across the stage at Heritage Park!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store&#10;&#10;Description automatically generated">
            <a:extLst>
              <a:ext uri="{FF2B5EF4-FFF2-40B4-BE49-F238E27FC236}">
                <a16:creationId xmlns:a16="http://schemas.microsoft.com/office/drawing/2014/main" id="{80043F6F-ED02-450A-B18B-C0D53D493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23" b="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E586D-6A41-4DD5-9352-EF34FB8AD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sz="4000">
                <a:latin typeface="Berlin Sans FB Demi"/>
              </a:rPr>
              <a:t>What We Offer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FB20F-03D7-432D-BAE7-0E196205F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1656522"/>
            <a:ext cx="6940547" cy="4238251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Strong focus on College &amp; Career Pathways:</a:t>
            </a:r>
          </a:p>
          <a:p>
            <a:pPr lvl="1"/>
            <a:r>
              <a:rPr lang="en-US" sz="3200" dirty="0"/>
              <a:t>Career Dual-Enrollment through Partnership with Osceola Technical College</a:t>
            </a:r>
          </a:p>
          <a:p>
            <a:pPr lvl="1"/>
            <a:r>
              <a:rPr lang="en-US" sz="3200" dirty="0"/>
              <a:t>College Dual-Enrollment through Partnership with Valencia College</a:t>
            </a:r>
          </a:p>
          <a:p>
            <a:r>
              <a:rPr lang="en-US" sz="3200" dirty="0"/>
              <a:t>Individualized educational planning</a:t>
            </a:r>
          </a:p>
          <a:p>
            <a:r>
              <a:rPr lang="en-US" sz="3200" dirty="0"/>
              <a:t>Honors &amp; Advanced Placement Coursework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7900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3C6C7C-FAA3-416E-9A71-62F25BAE89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20524" r="-1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086" y="185531"/>
            <a:ext cx="5894522" cy="162763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PATRIOTS HAVE</a:t>
            </a:r>
            <a:b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P.R.I.D.E.</a:t>
            </a: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A4A2E66D-FD92-4628-B9B3-015B3FD508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6" r="10527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9B99C71-BF6D-467D-B208-2A342B20B6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0583965"/>
              </p:ext>
            </p:extLst>
          </p:nvPr>
        </p:nvGraphicFramePr>
        <p:xfrm>
          <a:off x="331304" y="1802296"/>
          <a:ext cx="5894523" cy="4784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4516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529" y="911116"/>
            <a:ext cx="3766405" cy="49103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u="sng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Unique Scheduling Approach</a:t>
            </a:r>
            <a:endParaRPr lang="en-US" sz="2000" dirty="0">
              <a:solidFill>
                <a:srgbClr val="FEFFFF"/>
              </a:solidFill>
            </a:endParaRPr>
          </a:p>
          <a:p>
            <a:endParaRPr lang="en-US" sz="2000" dirty="0">
              <a:solidFill>
                <a:srgbClr val="FEFFFF"/>
              </a:solidFill>
            </a:endParaRPr>
          </a:p>
          <a:p>
            <a:r>
              <a:rPr lang="en-US" sz="2000" dirty="0">
                <a:solidFill>
                  <a:srgbClr val="FEFFFF"/>
                </a:solidFill>
              </a:rPr>
              <a:t>Block Schedule</a:t>
            </a:r>
          </a:p>
          <a:p>
            <a:pPr lvl="1"/>
            <a:r>
              <a:rPr lang="en-US" sz="2000" dirty="0">
                <a:solidFill>
                  <a:srgbClr val="FEFFFF"/>
                </a:solidFill>
              </a:rPr>
              <a:t>Four classes per day/per semester</a:t>
            </a:r>
          </a:p>
          <a:p>
            <a:pPr lvl="1"/>
            <a:r>
              <a:rPr lang="en-US" sz="2000" dirty="0">
                <a:solidFill>
                  <a:srgbClr val="FEFFFF"/>
                </a:solidFill>
              </a:rPr>
              <a:t>Approximately 85 minutes of instructional time</a:t>
            </a:r>
          </a:p>
          <a:p>
            <a:pPr lvl="1"/>
            <a:r>
              <a:rPr lang="en-US" sz="2000" dirty="0">
                <a:solidFill>
                  <a:srgbClr val="FEFFFF"/>
                </a:solidFill>
              </a:rPr>
              <a:t>Classes switch mid-year</a:t>
            </a:r>
          </a:p>
          <a:p>
            <a:pPr lvl="1"/>
            <a:r>
              <a:rPr lang="en-US" sz="2000" dirty="0">
                <a:solidFill>
                  <a:srgbClr val="FEFFFF"/>
                </a:solidFill>
              </a:rPr>
              <a:t>Opportunity for students to earn up to 8 credits per year</a:t>
            </a:r>
          </a:p>
          <a:p>
            <a:endParaRPr lang="en-US" sz="2000" dirty="0">
              <a:solidFill>
                <a:srgbClr val="FE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FF3D8-CBFE-4EB1-B1F3-E21C30EE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082" y="1695915"/>
            <a:ext cx="5748139" cy="323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7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Schedule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3C6C7C-FAA3-416E-9A71-62F25BAE8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29" r="3637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0ED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3128531-AA89-4A3F-AA13-FA39650ED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511425"/>
              </p:ext>
            </p:extLst>
          </p:nvPr>
        </p:nvGraphicFramePr>
        <p:xfrm>
          <a:off x="4838330" y="2407299"/>
          <a:ext cx="7097202" cy="395616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365734">
                  <a:extLst>
                    <a:ext uri="{9D8B030D-6E8A-4147-A177-3AD203B41FA5}">
                      <a16:colId xmlns:a16="http://schemas.microsoft.com/office/drawing/2014/main" val="4067681550"/>
                    </a:ext>
                  </a:extLst>
                </a:gridCol>
                <a:gridCol w="2365734">
                  <a:extLst>
                    <a:ext uri="{9D8B030D-6E8A-4147-A177-3AD203B41FA5}">
                      <a16:colId xmlns:a16="http://schemas.microsoft.com/office/drawing/2014/main" val="3786532307"/>
                    </a:ext>
                  </a:extLst>
                </a:gridCol>
                <a:gridCol w="2365734">
                  <a:extLst>
                    <a:ext uri="{9D8B030D-6E8A-4147-A177-3AD203B41FA5}">
                      <a16:colId xmlns:a16="http://schemas.microsoft.com/office/drawing/2014/main" val="124576615"/>
                    </a:ext>
                  </a:extLst>
                </a:gridCol>
              </a:tblGrid>
              <a:tr h="7912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Fall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Spring Semester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457446"/>
                  </a:ext>
                </a:extLst>
              </a:tr>
              <a:tr h="791233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Period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OTech</a:t>
                      </a:r>
                      <a:r>
                        <a:rPr lang="en-US" dirty="0"/>
                        <a:t> Pharmacy 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OTech</a:t>
                      </a:r>
                      <a:r>
                        <a:rPr lang="en-US" dirty="0"/>
                        <a:t> Pharmacy Tech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822841"/>
                  </a:ext>
                </a:extLst>
              </a:tr>
              <a:tr h="791233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Period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OTech</a:t>
                      </a:r>
                      <a:r>
                        <a:rPr lang="en-US" dirty="0"/>
                        <a:t> Pharmacy 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OTech</a:t>
                      </a:r>
                      <a:r>
                        <a:rPr lang="en-US" dirty="0"/>
                        <a:t> Pharmacy Tech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119906"/>
                  </a:ext>
                </a:extLst>
              </a:tr>
              <a:tr h="791233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Period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Valencia 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Valencia 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273542"/>
                  </a:ext>
                </a:extLst>
              </a:tr>
              <a:tr h="791233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Period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Valencia 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Valencia 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977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887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8042" y="90562"/>
            <a:ext cx="5066950" cy="1074779"/>
          </a:xfrm>
        </p:spPr>
        <p:txBody>
          <a:bodyPr>
            <a:norm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oTECH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Programs</a:t>
            </a: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801E0FA0-870A-4C94-BBAA-FC0D042BD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24997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5" name="Picture 15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52B0FDB8-A238-4459-A23B-DCFD722B0D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21" r="2321" b="4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872ABD6C-73EA-4A33-94EA-3CDE6AF17B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r="3" b="4838"/>
          <a:stretch/>
        </p:blipFill>
        <p:spPr>
          <a:xfrm>
            <a:off x="-62694" y="4055489"/>
            <a:ext cx="3106843" cy="2802521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B9018C1-DD5C-445B-8B17-B00870189BF0}"/>
              </a:ext>
            </a:extLst>
          </p:cNvPr>
          <p:cNvSpPr/>
          <p:nvPr/>
        </p:nvSpPr>
        <p:spPr>
          <a:xfrm>
            <a:off x="5795737" y="5982085"/>
            <a:ext cx="787389" cy="43743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63" name="Content Placeholder 2">
            <a:extLst>
              <a:ext uri="{FF2B5EF4-FFF2-40B4-BE49-F238E27FC236}">
                <a16:creationId xmlns:a16="http://schemas.microsoft.com/office/drawing/2014/main" id="{568DD99B-74D1-4707-94C8-27B724171C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0661567"/>
              </p:ext>
            </p:extLst>
          </p:nvPr>
        </p:nvGraphicFramePr>
        <p:xfrm>
          <a:off x="6631638" y="942869"/>
          <a:ext cx="5353091" cy="5824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596126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126" y="376516"/>
            <a:ext cx="5066950" cy="1074779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oTECH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Programs</a:t>
            </a: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801E0FA0-870A-4C94-BBAA-FC0D042BD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24997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5" name="Picture 15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52B0FDB8-A238-4459-A23B-DCFD722B0D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21" r="2321" b="4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872ABD6C-73EA-4A33-94EA-3CDE6AF17B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r="3" b="4838"/>
          <a:stretch/>
        </p:blipFill>
        <p:spPr>
          <a:xfrm>
            <a:off x="-62694" y="4055489"/>
            <a:ext cx="3106843" cy="2802521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B9018C1-DD5C-445B-8B17-B00870189BF0}"/>
              </a:ext>
            </a:extLst>
          </p:cNvPr>
          <p:cNvSpPr/>
          <p:nvPr/>
        </p:nvSpPr>
        <p:spPr>
          <a:xfrm>
            <a:off x="5795737" y="5982085"/>
            <a:ext cx="787389" cy="43743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B5E5E1-3602-4597-A098-8D3C7B944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67" y="1452030"/>
            <a:ext cx="5150955" cy="45300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 students will Dual-Enroll at Osceola Technical College</a:t>
            </a:r>
          </a:p>
          <a:p>
            <a:r>
              <a:rPr lang="en-US" dirty="0"/>
              <a:t>Hands on, skills-based training</a:t>
            </a:r>
          </a:p>
          <a:p>
            <a:r>
              <a:rPr lang="en-US" dirty="0"/>
              <a:t>Complete the program and receive Career Certificate</a:t>
            </a:r>
          </a:p>
          <a:p>
            <a:r>
              <a:rPr lang="en-US" dirty="0"/>
              <a:t>Industry Certifications</a:t>
            </a:r>
          </a:p>
          <a:p>
            <a:r>
              <a:rPr lang="en-US" dirty="0"/>
              <a:t>Qualified for work within career certification field</a:t>
            </a:r>
          </a:p>
          <a:p>
            <a:r>
              <a:rPr lang="en-US" dirty="0"/>
              <a:t>Great on college applications and resumes!</a:t>
            </a:r>
          </a:p>
        </p:txBody>
      </p:sp>
    </p:spTree>
    <p:extLst>
      <p:ext uri="{BB962C8B-B14F-4D97-AF65-F5344CB8AC3E}">
        <p14:creationId xmlns:p14="http://schemas.microsoft.com/office/powerpoint/2010/main" val="1566657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B2062FD-1C96-48B1-87E2-C7F3EDBBAA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188" r="4243" b="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6E8474-1B15-448D-B076-7A462E8F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7" y="185533"/>
            <a:ext cx="5251316" cy="1627636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Health Science – Medical Programs</a:t>
            </a:r>
          </a:p>
        </p:txBody>
      </p:sp>
      <p:pic>
        <p:nvPicPr>
          <p:cNvPr id="6" name="Picture 5" descr="Doctor injecting another woman">
            <a:extLst>
              <a:ext uri="{FF2B5EF4-FFF2-40B4-BE49-F238E27FC236}">
                <a16:creationId xmlns:a16="http://schemas.microsoft.com/office/drawing/2014/main" id="{CC8D88E5-C6CC-47B6-93F1-BD2D3A92A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4" r="8948" b="-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52C0646-C854-45BF-969E-D9F5F77F3E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4453171"/>
              </p:ext>
            </p:extLst>
          </p:nvPr>
        </p:nvGraphicFramePr>
        <p:xfrm>
          <a:off x="291547" y="1789042"/>
          <a:ext cx="6374295" cy="4797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8528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3386</TotalTime>
  <Words>743</Words>
  <Application>Microsoft Office PowerPoint</Application>
  <PresentationFormat>Widescreen</PresentationFormat>
  <Paragraphs>164</Paragraphs>
  <Slides>19</Slides>
  <Notes>7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Berlin Sans FB</vt:lpstr>
      <vt:lpstr>Berlin Sans FB Demi</vt:lpstr>
      <vt:lpstr>Calibri</vt:lpstr>
      <vt:lpstr>Calibri Light</vt:lpstr>
      <vt:lpstr>Wingdings</vt:lpstr>
      <vt:lpstr>1_Office Theme</vt:lpstr>
      <vt:lpstr>  </vt:lpstr>
      <vt:lpstr>PowerPoint Presentation</vt:lpstr>
      <vt:lpstr>What We Offer</vt:lpstr>
      <vt:lpstr>OUR PATRIOTS HAVE P.R.I.D.E.</vt:lpstr>
      <vt:lpstr>PowerPoint Presentation</vt:lpstr>
      <vt:lpstr>Sample Schedule</vt:lpstr>
      <vt:lpstr>oTECH Programs</vt:lpstr>
      <vt:lpstr>oTECH Programs</vt:lpstr>
      <vt:lpstr>Health Science – Medical Programs</vt:lpstr>
      <vt:lpstr>Business Program: Accounting Operations 2 Years, Part-time</vt:lpstr>
      <vt:lpstr>Hospitality Program – Culinary Arts 2.5 Years, Part-time</vt:lpstr>
      <vt:lpstr>Computer Science Programs</vt:lpstr>
      <vt:lpstr>Industrial Programs</vt:lpstr>
      <vt:lpstr>PATHS CAREER TECH PROGRAMS   </vt:lpstr>
      <vt:lpstr>Student Life:</vt:lpstr>
      <vt:lpstr>How to Apply</vt:lpstr>
      <vt:lpstr>PowerPoint Presentation</vt:lpstr>
      <vt:lpstr>Want to Learn More?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Aycock</dc:creator>
  <cp:lastModifiedBy>Michael Serrao</cp:lastModifiedBy>
  <cp:revision>138</cp:revision>
  <dcterms:created xsi:type="dcterms:W3CDTF">2020-12-02T16:19:45Z</dcterms:created>
  <dcterms:modified xsi:type="dcterms:W3CDTF">2022-12-05T16:54:43Z</dcterms:modified>
</cp:coreProperties>
</file>